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0288588" cy="18288000"/>
  <p:notesSz cx="7559675" cy="10691813"/>
  <p:defaultTextStyle>
    <a:defPPr>
      <a:defRPr lang="en-GB"/>
    </a:defPPr>
    <a:lvl1pPr algn="l" defTabSz="814506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1325321" indent="-508716" algn="l" defTabSz="814506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2039063" indent="-406553" algn="l" defTabSz="814506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2854969" indent="-406553" algn="l" defTabSz="814506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3670874" indent="-406553" algn="l" defTabSz="814506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1007636" algn="l" defTabSz="403054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1209163" algn="l" defTabSz="403054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1410690" algn="l" defTabSz="403054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1612218" algn="l" defTabSz="403054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737" userDrawn="1">
          <p15:clr>
            <a:srgbClr val="A4A3A4"/>
          </p15:clr>
        </p15:guide>
        <p15:guide id="2" pos="32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D7222"/>
    <a:srgbClr val="4C49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Destaqu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Estilo Médio 3 - Destaqu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9"/>
    <p:restoredTop sz="94699"/>
  </p:normalViewPr>
  <p:slideViewPr>
    <p:cSldViewPr>
      <p:cViewPr>
        <p:scale>
          <a:sx n="81" d="100"/>
          <a:sy n="81" d="100"/>
        </p:scale>
        <p:origin x="2416" y="-4824"/>
      </p:cViewPr>
      <p:guideLst>
        <p:guide orient="horz" pos="5737"/>
        <p:guide pos="324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:a16="http://schemas.microsoft.com/office/drawing/2014/main" id="{3983955D-CE45-2927-1DB6-0DA051D4905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PT" altLang="pt-PT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578A7A80-F67E-43E0-A286-2BDD1A8C810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E9D262D-4E4A-1C4E-A3D1-9ED37BB2000E}" type="datetimeFigureOut">
              <a:rPr lang="pt-PT" altLang="pt-PT"/>
              <a:pPr>
                <a:defRPr/>
              </a:pPr>
              <a:t>09/04/24</a:t>
            </a:fld>
            <a:endParaRPr lang="pt-PT" alt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526F8D10-02C9-C63E-A8A6-D4DFD9688B6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PT" alt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571BA750-7DAC-AC85-23B2-532DA3A012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5C53592-C03B-F942-9A3D-DF8890304657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178C6DA2-9A26-EC2C-25FE-62CB223A813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651125" y="812800"/>
            <a:ext cx="2254250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8F38F226-4C81-D243-CE23-1743EF1744D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altLang="pt-BR" noProof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8B88B0B-AFF6-3A69-83A8-F6277CAD5070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2159000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447E6F4-8535-054F-5F61-F8002F71F3E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159000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9B2D44B0-4FDA-17D0-C77C-A379D9A513A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2159000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D73A5534-7BD2-157E-09D0-EB5EA6354BC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71802E26-D221-8F4A-83FF-37A3B3366B92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81450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115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279900" indent="-107061" algn="l" defTabSz="81450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115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431044" indent="-85369" algn="l" defTabSz="81450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115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603882" indent="-85369" algn="l" defTabSz="81450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115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776020" indent="-85369" algn="l" defTabSz="81450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115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4079906" algn="l" defTabSz="1631963" rtl="0" eaLnBrk="1" latinLnBrk="0" hangingPunct="1">
      <a:defRPr sz="2153" kern="1200">
        <a:solidFill>
          <a:schemeClr val="tx1"/>
        </a:solidFill>
        <a:latin typeface="+mn-lt"/>
        <a:ea typeface="+mn-ea"/>
        <a:cs typeface="+mn-cs"/>
      </a:defRPr>
    </a:lvl6pPr>
    <a:lvl7pPr marL="4895887" algn="l" defTabSz="1631963" rtl="0" eaLnBrk="1" latinLnBrk="0" hangingPunct="1">
      <a:defRPr sz="2153" kern="1200">
        <a:solidFill>
          <a:schemeClr val="tx1"/>
        </a:solidFill>
        <a:latin typeface="+mn-lt"/>
        <a:ea typeface="+mn-ea"/>
        <a:cs typeface="+mn-cs"/>
      </a:defRPr>
    </a:lvl7pPr>
    <a:lvl8pPr marL="5711869" algn="l" defTabSz="1631963" rtl="0" eaLnBrk="1" latinLnBrk="0" hangingPunct="1">
      <a:defRPr sz="2153" kern="1200">
        <a:solidFill>
          <a:schemeClr val="tx1"/>
        </a:solidFill>
        <a:latin typeface="+mn-lt"/>
        <a:ea typeface="+mn-ea"/>
        <a:cs typeface="+mn-cs"/>
      </a:defRPr>
    </a:lvl8pPr>
    <a:lvl9pPr marL="6527849" algn="l" defTabSz="1631963" rtl="0" eaLnBrk="1" latinLnBrk="0" hangingPunct="1">
      <a:defRPr sz="215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5B9395C2-1313-199C-330A-E8267B38C3A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4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4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4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4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4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18478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4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18478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4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18478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4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184785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4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7D99FBA-D99D-7E47-A96E-12346DC5E89C}" type="slidenum">
              <a:rPr lang="en-US" altLang="pt-BR" sz="1400"/>
              <a:pPr>
                <a:spcBef>
                  <a:spcPct val="0"/>
                </a:spcBef>
              </a:pPr>
              <a:t>1</a:t>
            </a:fld>
            <a:endParaRPr lang="en-US" altLang="pt-BR" sz="1400"/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A1280AFE-81D6-6A02-1357-F24D1980AB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51125" y="812800"/>
            <a:ext cx="225583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2E08DD2C-3FC9-0FFA-1B33-B1078B0B42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2157413"/>
            <a:endParaRPr lang="pt-BR" altLang="pt-BR" sz="5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512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71645" y="5681136"/>
            <a:ext cx="8745300" cy="392006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43288" y="10363200"/>
            <a:ext cx="7202012" cy="4673600"/>
          </a:xfrm>
        </p:spPr>
        <p:txBody>
          <a:bodyPr/>
          <a:lstStyle>
            <a:lvl1pPr marL="0" indent="0" algn="ctr">
              <a:buNone/>
              <a:defRPr/>
            </a:lvl1pPr>
            <a:lvl2pPr marL="642950" indent="0" algn="ctr">
              <a:buNone/>
              <a:defRPr/>
            </a:lvl2pPr>
            <a:lvl3pPr marL="1285901" indent="0" algn="ctr">
              <a:buNone/>
              <a:defRPr/>
            </a:lvl3pPr>
            <a:lvl4pPr marL="1928851" indent="0" algn="ctr">
              <a:buNone/>
              <a:defRPr/>
            </a:lvl4pPr>
            <a:lvl5pPr marL="2571801" indent="0" algn="ctr">
              <a:buNone/>
              <a:defRPr/>
            </a:lvl5pPr>
            <a:lvl6pPr marL="3214752" indent="0" algn="ctr">
              <a:buNone/>
              <a:defRPr/>
            </a:lvl6pPr>
            <a:lvl7pPr marL="3857702" indent="0" algn="ctr">
              <a:buNone/>
              <a:defRPr/>
            </a:lvl7pPr>
            <a:lvl8pPr marL="4500652" indent="0" algn="ctr">
              <a:buNone/>
              <a:defRPr/>
            </a:lvl8pPr>
            <a:lvl9pPr marL="5143603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EF7D883-D585-C146-40CC-EA93FA22229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678A3-2047-AD47-BC03-133195F15673}" type="datetime1">
              <a:rPr lang="en-US" altLang="pt-BR"/>
              <a:pPr>
                <a:defRPr/>
              </a:pPr>
              <a:t>4/9/24</a:t>
            </a:fld>
            <a:endParaRPr lang="en-US" altLang="pt-B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DFF6AE-4D3D-4A4F-E309-897A3E4C510A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C53215-C15B-5A44-9C4C-4373E7079E3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78299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C2C7C0E-CAE6-EBDD-305C-76B19410BF5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4D567-5863-3148-AFD5-4109A37ABEDE}" type="datetime1">
              <a:rPr lang="en-US" altLang="pt-BR"/>
              <a:pPr>
                <a:defRPr/>
              </a:pPr>
              <a:t>4/9/24</a:t>
            </a:fld>
            <a:endParaRPr lang="en-US" altLang="pt-B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42032A-3128-18AF-D364-0168518BCBD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5303E-CB82-DE42-B2E0-EB3C0D6EFDE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1827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459228" y="728135"/>
            <a:ext cx="2313147" cy="1415203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14430" y="728135"/>
            <a:ext cx="6773321" cy="1415203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58E7886-8707-969A-F4C7-B5A293271C9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A4616-F621-7241-A753-050E6C4F0784}" type="datetime1">
              <a:rPr lang="en-US" altLang="pt-BR"/>
              <a:pPr>
                <a:defRPr/>
              </a:pPr>
              <a:t>4/9/24</a:t>
            </a:fld>
            <a:endParaRPr lang="en-US" altLang="pt-B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62E3D6-0945-EE20-9EB9-DAB9955EF68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B580AB-2238-FF48-91E5-540926FCDC7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453485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0E03796-C30A-D43E-7777-7EAB993B2D9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142BF-32FC-4445-9AB0-445427DBB670}" type="datetime1">
              <a:rPr lang="en-US" altLang="pt-BR"/>
              <a:pPr>
                <a:defRPr/>
              </a:pPr>
              <a:t>4/9/24</a:t>
            </a:fld>
            <a:endParaRPr lang="en-US" altLang="pt-B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EFD8E8-BB0F-3ACC-56CD-8EB48F38CEF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4ED56-4C20-3241-BE33-E64A1DF9E03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39655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728" y="11751735"/>
            <a:ext cx="8745300" cy="3632200"/>
          </a:xfrm>
        </p:spPr>
        <p:txBody>
          <a:bodyPr anchor="t"/>
          <a:lstStyle>
            <a:lvl1pPr algn="l">
              <a:defRPr sz="5625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12728" y="7751237"/>
            <a:ext cx="8745300" cy="4000499"/>
          </a:xfrm>
        </p:spPr>
        <p:txBody>
          <a:bodyPr anchor="b"/>
          <a:lstStyle>
            <a:lvl1pPr marL="0" indent="0">
              <a:buNone/>
              <a:defRPr sz="2828"/>
            </a:lvl1pPr>
            <a:lvl2pPr marL="642950" indent="0">
              <a:buNone/>
              <a:defRPr sz="2530"/>
            </a:lvl2pPr>
            <a:lvl3pPr marL="1285901" indent="0">
              <a:buNone/>
              <a:defRPr sz="2262"/>
            </a:lvl3pPr>
            <a:lvl4pPr marL="1928851" indent="0">
              <a:buNone/>
              <a:defRPr sz="1964"/>
            </a:lvl4pPr>
            <a:lvl5pPr marL="2571801" indent="0">
              <a:buNone/>
              <a:defRPr sz="1964"/>
            </a:lvl5pPr>
            <a:lvl6pPr marL="3214752" indent="0">
              <a:buNone/>
              <a:defRPr sz="1964"/>
            </a:lvl6pPr>
            <a:lvl7pPr marL="3857702" indent="0">
              <a:buNone/>
              <a:defRPr sz="1964"/>
            </a:lvl7pPr>
            <a:lvl8pPr marL="4500652" indent="0">
              <a:buNone/>
              <a:defRPr sz="1964"/>
            </a:lvl8pPr>
            <a:lvl9pPr marL="5143603" indent="0">
              <a:buNone/>
              <a:defRPr sz="1964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9627E79-862D-D052-A2EB-F48A7003E6D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E2C94-73F0-1040-89BB-CB3D623B6993}" type="datetime1">
              <a:rPr lang="en-US" altLang="pt-BR"/>
              <a:pPr>
                <a:defRPr/>
              </a:pPr>
              <a:t>4/9/24</a:t>
            </a:fld>
            <a:endParaRPr lang="en-US" altLang="pt-B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F28B6D-78F9-8CD9-5F5C-305BACE9C10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8EFDCC-F01D-5041-BAB0-51FAB6B6296E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106456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430" y="4279902"/>
            <a:ext cx="4542341" cy="10600267"/>
          </a:xfrm>
        </p:spPr>
        <p:txBody>
          <a:bodyPr/>
          <a:lstStyle>
            <a:lvl1pPr>
              <a:defRPr sz="3929"/>
            </a:lvl1pPr>
            <a:lvl2pPr>
              <a:defRPr sz="3363"/>
            </a:lvl2pPr>
            <a:lvl3pPr>
              <a:defRPr sz="2828"/>
            </a:lvl3pPr>
            <a:lvl4pPr>
              <a:defRPr sz="2530"/>
            </a:lvl4pPr>
            <a:lvl5pPr>
              <a:defRPr sz="2530"/>
            </a:lvl5pPr>
            <a:lvl6pPr>
              <a:defRPr sz="2530"/>
            </a:lvl6pPr>
            <a:lvl7pPr>
              <a:defRPr sz="2530"/>
            </a:lvl7pPr>
            <a:lvl8pPr>
              <a:defRPr sz="2530"/>
            </a:lvl8pPr>
            <a:lvl9pPr>
              <a:defRPr sz="253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28247" y="4279902"/>
            <a:ext cx="4544126" cy="10600267"/>
          </a:xfrm>
        </p:spPr>
        <p:txBody>
          <a:bodyPr/>
          <a:lstStyle>
            <a:lvl1pPr>
              <a:defRPr sz="3929"/>
            </a:lvl1pPr>
            <a:lvl2pPr>
              <a:defRPr sz="3363"/>
            </a:lvl2pPr>
            <a:lvl3pPr>
              <a:defRPr sz="2828"/>
            </a:lvl3pPr>
            <a:lvl4pPr>
              <a:defRPr sz="2530"/>
            </a:lvl4pPr>
            <a:lvl5pPr>
              <a:defRPr sz="2530"/>
            </a:lvl5pPr>
            <a:lvl6pPr>
              <a:defRPr sz="2530"/>
            </a:lvl6pPr>
            <a:lvl7pPr>
              <a:defRPr sz="2530"/>
            </a:lvl7pPr>
            <a:lvl8pPr>
              <a:defRPr sz="2530"/>
            </a:lvl8pPr>
            <a:lvl9pPr>
              <a:defRPr sz="253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E349BCD-F840-C3A9-161C-DE8BB4F8112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14793-689E-BA40-A976-C316BF35B9E4}" type="datetime1">
              <a:rPr lang="en-US" altLang="pt-BR"/>
              <a:pPr>
                <a:defRPr/>
              </a:pPr>
              <a:t>4/9/24</a:t>
            </a:fld>
            <a:endParaRPr lang="en-US" altLang="pt-B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46AE283-12C7-391F-73A3-0D816874C59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ED89E-BC62-A946-A276-DC8411B1469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70179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430" y="732368"/>
            <a:ext cx="9259729" cy="3048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14431" y="4093635"/>
            <a:ext cx="4545913" cy="1706032"/>
          </a:xfrm>
        </p:spPr>
        <p:txBody>
          <a:bodyPr anchor="b"/>
          <a:lstStyle>
            <a:lvl1pPr marL="0" indent="0">
              <a:buNone/>
              <a:defRPr sz="3363" b="1"/>
            </a:lvl1pPr>
            <a:lvl2pPr marL="642950" indent="0">
              <a:buNone/>
              <a:defRPr sz="2828" b="1"/>
            </a:lvl2pPr>
            <a:lvl3pPr marL="1285901" indent="0">
              <a:buNone/>
              <a:defRPr sz="2530" b="1"/>
            </a:lvl3pPr>
            <a:lvl4pPr marL="1928851" indent="0">
              <a:buNone/>
              <a:defRPr sz="2262" b="1"/>
            </a:lvl4pPr>
            <a:lvl5pPr marL="2571801" indent="0">
              <a:buNone/>
              <a:defRPr sz="2262" b="1"/>
            </a:lvl5pPr>
            <a:lvl6pPr marL="3214752" indent="0">
              <a:buNone/>
              <a:defRPr sz="2262" b="1"/>
            </a:lvl6pPr>
            <a:lvl7pPr marL="3857702" indent="0">
              <a:buNone/>
              <a:defRPr sz="2262" b="1"/>
            </a:lvl7pPr>
            <a:lvl8pPr marL="4500652" indent="0">
              <a:buNone/>
              <a:defRPr sz="2262" b="1"/>
            </a:lvl8pPr>
            <a:lvl9pPr marL="5143603" indent="0">
              <a:buNone/>
              <a:defRPr sz="2262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431" y="5799667"/>
            <a:ext cx="4545913" cy="10536768"/>
          </a:xfrm>
        </p:spPr>
        <p:txBody>
          <a:bodyPr/>
          <a:lstStyle>
            <a:lvl1pPr>
              <a:defRPr sz="3363"/>
            </a:lvl1pPr>
            <a:lvl2pPr>
              <a:defRPr sz="2828"/>
            </a:lvl2pPr>
            <a:lvl3pPr>
              <a:defRPr sz="2530"/>
            </a:lvl3pPr>
            <a:lvl4pPr>
              <a:defRPr sz="2262"/>
            </a:lvl4pPr>
            <a:lvl5pPr>
              <a:defRPr sz="2262"/>
            </a:lvl5pPr>
            <a:lvl6pPr>
              <a:defRPr sz="2262"/>
            </a:lvl6pPr>
            <a:lvl7pPr>
              <a:defRPr sz="2262"/>
            </a:lvl7pPr>
            <a:lvl8pPr>
              <a:defRPr sz="2262"/>
            </a:lvl8pPr>
            <a:lvl9pPr>
              <a:defRPr sz="2262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226460" y="4093635"/>
            <a:ext cx="4547699" cy="1706032"/>
          </a:xfrm>
        </p:spPr>
        <p:txBody>
          <a:bodyPr anchor="b"/>
          <a:lstStyle>
            <a:lvl1pPr marL="0" indent="0">
              <a:buNone/>
              <a:defRPr sz="3363" b="1"/>
            </a:lvl1pPr>
            <a:lvl2pPr marL="642950" indent="0">
              <a:buNone/>
              <a:defRPr sz="2828" b="1"/>
            </a:lvl2pPr>
            <a:lvl3pPr marL="1285901" indent="0">
              <a:buNone/>
              <a:defRPr sz="2530" b="1"/>
            </a:lvl3pPr>
            <a:lvl4pPr marL="1928851" indent="0">
              <a:buNone/>
              <a:defRPr sz="2262" b="1"/>
            </a:lvl4pPr>
            <a:lvl5pPr marL="2571801" indent="0">
              <a:buNone/>
              <a:defRPr sz="2262" b="1"/>
            </a:lvl5pPr>
            <a:lvl6pPr marL="3214752" indent="0">
              <a:buNone/>
              <a:defRPr sz="2262" b="1"/>
            </a:lvl6pPr>
            <a:lvl7pPr marL="3857702" indent="0">
              <a:buNone/>
              <a:defRPr sz="2262" b="1"/>
            </a:lvl7pPr>
            <a:lvl8pPr marL="4500652" indent="0">
              <a:buNone/>
              <a:defRPr sz="2262" b="1"/>
            </a:lvl8pPr>
            <a:lvl9pPr marL="5143603" indent="0">
              <a:buNone/>
              <a:defRPr sz="2262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226460" y="5799667"/>
            <a:ext cx="4547699" cy="10536768"/>
          </a:xfrm>
        </p:spPr>
        <p:txBody>
          <a:bodyPr/>
          <a:lstStyle>
            <a:lvl1pPr>
              <a:defRPr sz="3363"/>
            </a:lvl1pPr>
            <a:lvl2pPr>
              <a:defRPr sz="2828"/>
            </a:lvl2pPr>
            <a:lvl3pPr>
              <a:defRPr sz="2530"/>
            </a:lvl3pPr>
            <a:lvl4pPr>
              <a:defRPr sz="2262"/>
            </a:lvl4pPr>
            <a:lvl5pPr>
              <a:defRPr sz="2262"/>
            </a:lvl5pPr>
            <a:lvl6pPr>
              <a:defRPr sz="2262"/>
            </a:lvl6pPr>
            <a:lvl7pPr>
              <a:defRPr sz="2262"/>
            </a:lvl7pPr>
            <a:lvl8pPr>
              <a:defRPr sz="2262"/>
            </a:lvl8pPr>
            <a:lvl9pPr>
              <a:defRPr sz="2262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8491651-69C6-D4A1-57F5-207659E0F63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758A0-BEF0-F245-A4C1-9C8AA90AC014}" type="datetime1">
              <a:rPr lang="en-US" altLang="pt-BR"/>
              <a:pPr>
                <a:defRPr/>
              </a:pPr>
              <a:t>4/9/24</a:t>
            </a:fld>
            <a:endParaRPr lang="en-US" altLang="pt-BR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B482ACC5-32C9-0C5A-B740-D7928157148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142D26-53D7-8F40-B6CA-31D5427D0A6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18446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C5A1EF2-ED05-35DE-7366-B6FE1E05A46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06144-23B9-D54B-B957-4BFD2BED9DDF}" type="datetime1">
              <a:rPr lang="en-US" altLang="pt-BR"/>
              <a:pPr>
                <a:defRPr/>
              </a:pPr>
              <a:t>4/9/24</a:t>
            </a:fld>
            <a:endParaRPr lang="en-US" altLang="pt-B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DA8D88-8370-9CCA-F0DD-EADB120DE22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C08C9D-4DA6-C342-9D26-71A266BCC6E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920833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8D04285-F5E9-3606-148A-C5BC65012D5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9601E-5F92-EA41-8C5E-C92FA9801C07}" type="datetime1">
              <a:rPr lang="en-US" altLang="pt-BR"/>
              <a:pPr>
                <a:defRPr/>
              </a:pPr>
              <a:t>4/9/24</a:t>
            </a:fld>
            <a:endParaRPr lang="en-US" altLang="pt-B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BA762B3-C189-6619-33D8-F2C8F823627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AEBF6C-E238-B745-A501-4C3F503E097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54916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431" y="728133"/>
            <a:ext cx="3384874" cy="3098800"/>
          </a:xfrm>
        </p:spPr>
        <p:txBody>
          <a:bodyPr anchor="b"/>
          <a:lstStyle>
            <a:lvl1pPr algn="l">
              <a:defRPr sz="2828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22553" y="728135"/>
            <a:ext cx="5751607" cy="15608301"/>
          </a:xfrm>
        </p:spPr>
        <p:txBody>
          <a:bodyPr/>
          <a:lstStyle>
            <a:lvl1pPr>
              <a:defRPr sz="4494"/>
            </a:lvl1pPr>
            <a:lvl2pPr>
              <a:defRPr sz="3929"/>
            </a:lvl2pPr>
            <a:lvl3pPr>
              <a:defRPr sz="3363"/>
            </a:lvl3pPr>
            <a:lvl4pPr>
              <a:defRPr sz="2828"/>
            </a:lvl4pPr>
            <a:lvl5pPr>
              <a:defRPr sz="2828"/>
            </a:lvl5pPr>
            <a:lvl6pPr>
              <a:defRPr sz="2828"/>
            </a:lvl6pPr>
            <a:lvl7pPr>
              <a:defRPr sz="2828"/>
            </a:lvl7pPr>
            <a:lvl8pPr>
              <a:defRPr sz="2828"/>
            </a:lvl8pPr>
            <a:lvl9pPr>
              <a:defRPr sz="2828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14431" y="3826934"/>
            <a:ext cx="3384874" cy="12509502"/>
          </a:xfrm>
        </p:spPr>
        <p:txBody>
          <a:bodyPr/>
          <a:lstStyle>
            <a:lvl1pPr marL="0" indent="0">
              <a:buNone/>
              <a:defRPr sz="1964"/>
            </a:lvl1pPr>
            <a:lvl2pPr marL="642950" indent="0">
              <a:buNone/>
              <a:defRPr sz="1696"/>
            </a:lvl2pPr>
            <a:lvl3pPr marL="1285901" indent="0">
              <a:buNone/>
              <a:defRPr sz="1399"/>
            </a:lvl3pPr>
            <a:lvl4pPr marL="1928851" indent="0">
              <a:buNone/>
              <a:defRPr sz="1280"/>
            </a:lvl4pPr>
            <a:lvl5pPr marL="2571801" indent="0">
              <a:buNone/>
              <a:defRPr sz="1280"/>
            </a:lvl5pPr>
            <a:lvl6pPr marL="3214752" indent="0">
              <a:buNone/>
              <a:defRPr sz="1280"/>
            </a:lvl6pPr>
            <a:lvl7pPr marL="3857702" indent="0">
              <a:buNone/>
              <a:defRPr sz="1280"/>
            </a:lvl7pPr>
            <a:lvl8pPr marL="4500652" indent="0">
              <a:buNone/>
              <a:defRPr sz="1280"/>
            </a:lvl8pPr>
            <a:lvl9pPr marL="5143603" indent="0">
              <a:buNone/>
              <a:defRPr sz="128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C7BC494-0701-5A17-58EF-DE1D154A6E5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69A11-901B-7D44-9B50-180335594287}" type="datetime1">
              <a:rPr lang="en-US" altLang="pt-BR"/>
              <a:pPr>
                <a:defRPr/>
              </a:pPr>
              <a:t>4/9/24</a:t>
            </a:fld>
            <a:endParaRPr lang="en-US" altLang="pt-B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4FF0DEE-E16A-E4EA-133E-C7799853644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F10F44-6085-8D4E-845F-DF8F3A28CA9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368050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16636" y="12801601"/>
            <a:ext cx="6173153" cy="1511301"/>
          </a:xfrm>
        </p:spPr>
        <p:txBody>
          <a:bodyPr anchor="b"/>
          <a:lstStyle>
            <a:lvl1pPr algn="l">
              <a:defRPr sz="2828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16636" y="1634067"/>
            <a:ext cx="6173153" cy="10972800"/>
          </a:xfrm>
        </p:spPr>
        <p:txBody>
          <a:bodyPr/>
          <a:lstStyle>
            <a:lvl1pPr marL="0" indent="0">
              <a:buNone/>
              <a:defRPr sz="4494"/>
            </a:lvl1pPr>
            <a:lvl2pPr marL="642950" indent="0">
              <a:buNone/>
              <a:defRPr sz="3929"/>
            </a:lvl2pPr>
            <a:lvl3pPr marL="1285901" indent="0">
              <a:buNone/>
              <a:defRPr sz="3363"/>
            </a:lvl3pPr>
            <a:lvl4pPr marL="1928851" indent="0">
              <a:buNone/>
              <a:defRPr sz="2828"/>
            </a:lvl4pPr>
            <a:lvl5pPr marL="2571801" indent="0">
              <a:buNone/>
              <a:defRPr sz="2828"/>
            </a:lvl5pPr>
            <a:lvl6pPr marL="3214752" indent="0">
              <a:buNone/>
              <a:defRPr sz="2828"/>
            </a:lvl6pPr>
            <a:lvl7pPr marL="3857702" indent="0">
              <a:buNone/>
              <a:defRPr sz="2828"/>
            </a:lvl7pPr>
            <a:lvl8pPr marL="4500652" indent="0">
              <a:buNone/>
              <a:defRPr sz="2828"/>
            </a:lvl8pPr>
            <a:lvl9pPr marL="5143603" indent="0">
              <a:buNone/>
              <a:defRPr sz="2828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016636" y="14312903"/>
            <a:ext cx="6173153" cy="2146299"/>
          </a:xfrm>
        </p:spPr>
        <p:txBody>
          <a:bodyPr/>
          <a:lstStyle>
            <a:lvl1pPr marL="0" indent="0">
              <a:buNone/>
              <a:defRPr sz="1964"/>
            </a:lvl1pPr>
            <a:lvl2pPr marL="642950" indent="0">
              <a:buNone/>
              <a:defRPr sz="1696"/>
            </a:lvl2pPr>
            <a:lvl3pPr marL="1285901" indent="0">
              <a:buNone/>
              <a:defRPr sz="1399"/>
            </a:lvl3pPr>
            <a:lvl4pPr marL="1928851" indent="0">
              <a:buNone/>
              <a:defRPr sz="1280"/>
            </a:lvl4pPr>
            <a:lvl5pPr marL="2571801" indent="0">
              <a:buNone/>
              <a:defRPr sz="1280"/>
            </a:lvl5pPr>
            <a:lvl6pPr marL="3214752" indent="0">
              <a:buNone/>
              <a:defRPr sz="1280"/>
            </a:lvl6pPr>
            <a:lvl7pPr marL="3857702" indent="0">
              <a:buNone/>
              <a:defRPr sz="1280"/>
            </a:lvl7pPr>
            <a:lvl8pPr marL="4500652" indent="0">
              <a:buNone/>
              <a:defRPr sz="1280"/>
            </a:lvl8pPr>
            <a:lvl9pPr marL="5143603" indent="0">
              <a:buNone/>
              <a:defRPr sz="128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8334FD2-765A-F06E-4700-1A7C9589BFF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5BDD5-ECEB-A543-992D-E3D98426B78F}" type="datetime1">
              <a:rPr lang="en-US" altLang="pt-BR"/>
              <a:pPr>
                <a:defRPr/>
              </a:pPr>
              <a:t>4/9/24</a:t>
            </a:fld>
            <a:endParaRPr lang="en-US" altLang="pt-BR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D6B6DA2-280D-A38B-173B-7AD40B31ACA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5099CB-E625-3943-8AB5-9258E614B747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598194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">
            <a:extLst>
              <a:ext uri="{FF2B5EF4-FFF2-40B4-BE49-F238E27FC236}">
                <a16:creationId xmlns:a16="http://schemas.microsoft.com/office/drawing/2014/main" id="{0029FEEE-7202-DCB7-F620-EDABFB834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"/>
            <a:ext cx="2268" cy="4033"/>
          </a:xfrm>
          <a:custGeom>
            <a:avLst/>
            <a:gdLst/>
            <a:ahLst/>
            <a:cxnLst/>
            <a:rect l="0" t="0" r="0" b="0"/>
            <a:pathLst/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8600" tIns="64300" rIns="128600" bIns="64300" anchor="ctr"/>
          <a:lstStyle/>
          <a:p>
            <a:endParaRPr lang="pt-PT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8A56BFC0-8695-16A4-5332-716C7641788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5250" tIns="212625" rIns="425250" bIns="212625" numCol="1" anchor="t" anchorCtr="0" compatLnSpc="1">
            <a:prstTxWarp prst="textNoShape">
              <a:avLst/>
            </a:prstTxWarp>
          </a:bodyPr>
          <a:lstStyle>
            <a:lvl1pPr defTabSz="642473" eaLnBrk="1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-14893700" algn="l"/>
                <a:tab pos="642473" algn="l"/>
                <a:tab pos="1285514" algn="l"/>
                <a:tab pos="1927987" algn="l"/>
                <a:tab pos="2571027" algn="l"/>
                <a:tab pos="3214068" algn="l"/>
                <a:tab pos="3857108" algn="l"/>
                <a:tab pos="4500148" algn="l"/>
                <a:tab pos="5143189" algn="l"/>
                <a:tab pos="5785662" algn="l"/>
                <a:tab pos="6428703" algn="l"/>
                <a:tab pos="7072310" algn="l"/>
                <a:tab pos="7714783" algn="l"/>
                <a:tab pos="8357824" algn="l"/>
                <a:tab pos="9000864" algn="l"/>
                <a:tab pos="9643337" algn="l"/>
                <a:tab pos="10286378" algn="l"/>
                <a:tab pos="10929985" algn="l"/>
                <a:tab pos="11572458" algn="l"/>
                <a:tab pos="12215499" algn="l"/>
                <a:tab pos="12858539" algn="l"/>
                <a:tab pos="13501013" algn="l"/>
                <a:tab pos="14144620" algn="l"/>
                <a:tab pos="14787660" algn="l"/>
                <a:tab pos="15430134" algn="l"/>
              </a:tabLst>
              <a:defRPr sz="1929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E80FE37-ED97-E446-9B10-4A6D1093913C}" type="datetime1">
              <a:rPr lang="en-US" altLang="pt-BR"/>
              <a:pPr>
                <a:defRPr/>
              </a:pPr>
              <a:t>4/9/24</a:t>
            </a:fld>
            <a:endParaRPr lang="en-US" altLang="pt-BR"/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0B5BED45-7F58-E774-CE60-119660463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275012" y="-31462263"/>
            <a:ext cx="13277280" cy="31466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28600" tIns="64300" rIns="128600" bIns="64300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847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847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847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847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t-BR" altLang="pt-B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DA06EAF-7D4C-825A-D885-42C37CD26B7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25250" tIns="212625" rIns="425250" bIns="212625" numCol="1" anchor="t" anchorCtr="0" compatLnSpc="1">
            <a:prstTxWarp prst="textNoShape">
              <a:avLst/>
            </a:prstTxWarp>
          </a:bodyPr>
          <a:lstStyle>
            <a:lvl1pPr algn="r" eaLnBrk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-14889730" algn="l"/>
                <a:tab pos="641906" algn="l"/>
                <a:tab pos="1284947" algn="l"/>
                <a:tab pos="1927987" algn="l"/>
                <a:tab pos="2571027" algn="l"/>
                <a:tab pos="3214068" algn="l"/>
                <a:tab pos="3857108" algn="l"/>
                <a:tab pos="4500148" algn="l"/>
                <a:tab pos="5142622" algn="l"/>
                <a:tab pos="5785662" algn="l"/>
                <a:tab pos="6428703" algn="l"/>
                <a:tab pos="7071743" algn="l"/>
                <a:tab pos="7714783" algn="l"/>
                <a:tab pos="8357824" algn="l"/>
                <a:tab pos="9000864" algn="l"/>
                <a:tab pos="9643337" algn="l"/>
                <a:tab pos="10286378" algn="l"/>
                <a:tab pos="10929418" algn="l"/>
                <a:tab pos="11572458" algn="l"/>
                <a:tab pos="12215499" algn="l"/>
                <a:tab pos="12858539" algn="l"/>
                <a:tab pos="13501013" algn="l"/>
                <a:tab pos="14144620" algn="l"/>
                <a:tab pos="14787093" algn="l"/>
                <a:tab pos="15430134" algn="l"/>
              </a:tabLst>
              <a:defRPr sz="1929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2E28339C-D5F3-7A4D-AA15-991496906787}" type="slidenum">
              <a:rPr lang="en-US" altLang="pt-BR"/>
              <a:pPr/>
              <a:t>‹nº›</a:t>
            </a:fld>
            <a:endParaRPr lang="en-US" altLang="pt-BR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4F52C9D0-82A3-1472-FD8E-A601BED871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940" y="728230"/>
            <a:ext cx="9257574" cy="3047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Click to edit the title text format</a:t>
            </a:r>
          </a:p>
        </p:txBody>
      </p:sp>
      <p:sp>
        <p:nvSpPr>
          <p:cNvPr id="1031" name="Rectangle 6">
            <a:extLst>
              <a:ext uri="{FF2B5EF4-FFF2-40B4-BE49-F238E27FC236}">
                <a16:creationId xmlns:a16="http://schemas.microsoft.com/office/drawing/2014/main" id="{C40D5A61-084C-B6FA-2F14-2A2BFF7F65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940" y="4279862"/>
            <a:ext cx="9257574" cy="1060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13335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/>
              <a:t>Click to edit the outline text format</a:t>
            </a:r>
          </a:p>
          <a:p>
            <a:pPr lvl="1"/>
            <a:r>
              <a:rPr lang="en-GB" altLang="pt-BR"/>
              <a:t>Second Outline Level</a:t>
            </a:r>
          </a:p>
          <a:p>
            <a:pPr lvl="2"/>
            <a:r>
              <a:rPr lang="en-GB" altLang="pt-BR"/>
              <a:t>Third Outline Level</a:t>
            </a:r>
          </a:p>
          <a:p>
            <a:pPr lvl="3"/>
            <a:r>
              <a:rPr lang="en-GB" altLang="pt-BR"/>
              <a:t>Fourth Outline Level</a:t>
            </a:r>
          </a:p>
          <a:p>
            <a:pPr lvl="4"/>
            <a:r>
              <a:rPr lang="en-GB" altLang="pt-BR"/>
              <a:t>Fifth Outline Level</a:t>
            </a:r>
          </a:p>
          <a:p>
            <a:pPr lvl="4"/>
            <a:r>
              <a:rPr lang="en-GB" altLang="pt-BR"/>
              <a:t>Sixth Outline Level</a:t>
            </a:r>
          </a:p>
          <a:p>
            <a:pPr lvl="4"/>
            <a:r>
              <a:rPr lang="en-GB" altLang="pt-BR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64190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6144">
          <a:solidFill>
            <a:srgbClr val="000000"/>
          </a:solidFill>
          <a:latin typeface="+mj-lt"/>
          <a:ea typeface="Arial" charset="0"/>
          <a:cs typeface="+mj-cs"/>
        </a:defRPr>
      </a:lvl1pPr>
      <a:lvl2pPr algn="ctr" defTabSz="64190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6144">
          <a:solidFill>
            <a:srgbClr val="000000"/>
          </a:solidFill>
          <a:latin typeface="Arial" charset="0"/>
          <a:ea typeface="Arial" charset="0"/>
          <a:cs typeface="Arial" charset="0"/>
        </a:defRPr>
      </a:lvl2pPr>
      <a:lvl3pPr algn="ctr" defTabSz="64190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6144">
          <a:solidFill>
            <a:srgbClr val="000000"/>
          </a:solidFill>
          <a:latin typeface="Arial" charset="0"/>
          <a:ea typeface="Arial" charset="0"/>
          <a:cs typeface="Arial" charset="0"/>
        </a:defRPr>
      </a:lvl3pPr>
      <a:lvl4pPr algn="ctr" defTabSz="64190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6144">
          <a:solidFill>
            <a:srgbClr val="000000"/>
          </a:solidFill>
          <a:latin typeface="Arial" charset="0"/>
          <a:ea typeface="Arial" charset="0"/>
          <a:cs typeface="Arial" charset="0"/>
        </a:defRPr>
      </a:lvl4pPr>
      <a:lvl5pPr algn="ctr" defTabSz="64190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6144">
          <a:solidFill>
            <a:srgbClr val="000000"/>
          </a:solidFill>
          <a:latin typeface="Arial" charset="0"/>
          <a:ea typeface="Arial" charset="0"/>
          <a:cs typeface="Arial" charset="0"/>
        </a:defRPr>
      </a:lvl5pPr>
      <a:lvl6pPr marL="3536227" indent="-321475" algn="ctr" defTabSz="64295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6191">
          <a:solidFill>
            <a:srgbClr val="000000"/>
          </a:solidFill>
          <a:latin typeface="Arial" charset="0"/>
          <a:cs typeface="Arial" charset="0"/>
        </a:defRPr>
      </a:lvl6pPr>
      <a:lvl7pPr marL="4179177" indent="-321475" algn="ctr" defTabSz="64295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6191">
          <a:solidFill>
            <a:srgbClr val="000000"/>
          </a:solidFill>
          <a:latin typeface="Arial" charset="0"/>
          <a:cs typeface="Arial" charset="0"/>
        </a:defRPr>
      </a:lvl7pPr>
      <a:lvl8pPr marL="4822127" indent="-321475" algn="ctr" defTabSz="64295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6191">
          <a:solidFill>
            <a:srgbClr val="000000"/>
          </a:solidFill>
          <a:latin typeface="Arial" charset="0"/>
          <a:cs typeface="Arial" charset="0"/>
        </a:defRPr>
      </a:lvl8pPr>
      <a:lvl9pPr marL="5465078" indent="-321475" algn="ctr" defTabSz="64295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6191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481430" indent="-481430" algn="l" defTabSz="641906" rtl="0" eaLnBrk="0" fontAlgn="base" hangingPunct="0">
        <a:lnSpc>
          <a:spcPct val="93000"/>
        </a:lnSpc>
        <a:spcBef>
          <a:spcPct val="0"/>
        </a:spcBef>
        <a:spcAft>
          <a:spcPts val="2005"/>
        </a:spcAft>
        <a:buClr>
          <a:srgbClr val="000000"/>
        </a:buClr>
        <a:buSzPct val="100000"/>
        <a:buFont typeface="Times New Roman" panose="02020603050405020304" pitchFamily="18" charset="0"/>
        <a:defRPr sz="4465">
          <a:solidFill>
            <a:srgbClr val="000000"/>
          </a:solidFill>
          <a:latin typeface="+mn-lt"/>
          <a:ea typeface="Arial" charset="0"/>
          <a:cs typeface="+mn-cs"/>
        </a:defRPr>
      </a:lvl1pPr>
      <a:lvl2pPr marL="1043948" indent="-400908" algn="l" defTabSz="641906" rtl="0" eaLnBrk="0" fontAlgn="base" hangingPunct="0">
        <a:lnSpc>
          <a:spcPct val="93000"/>
        </a:lnSpc>
        <a:spcBef>
          <a:spcPct val="0"/>
        </a:spcBef>
        <a:spcAft>
          <a:spcPts val="1598"/>
        </a:spcAft>
        <a:buClr>
          <a:srgbClr val="000000"/>
        </a:buClr>
        <a:buSzPct val="100000"/>
        <a:buFont typeface="Times New Roman" panose="02020603050405020304" pitchFamily="18" charset="0"/>
        <a:defRPr sz="3893">
          <a:solidFill>
            <a:srgbClr val="000000"/>
          </a:solidFill>
          <a:latin typeface="+mn-lt"/>
          <a:ea typeface="Arial" charset="0"/>
          <a:cs typeface="+mn-cs"/>
        </a:defRPr>
      </a:lvl2pPr>
      <a:lvl3pPr marL="1607034" indent="-320386" algn="l" defTabSz="641906" rtl="0" eaLnBrk="0" fontAlgn="base" hangingPunct="0">
        <a:lnSpc>
          <a:spcPct val="93000"/>
        </a:lnSpc>
        <a:spcBef>
          <a:spcPct val="0"/>
        </a:spcBef>
        <a:spcAft>
          <a:spcPts val="1197"/>
        </a:spcAft>
        <a:buClr>
          <a:srgbClr val="000000"/>
        </a:buClr>
        <a:buSzPct val="100000"/>
        <a:buFont typeface="Times New Roman" panose="02020603050405020304" pitchFamily="18" charset="0"/>
        <a:defRPr sz="3322">
          <a:solidFill>
            <a:srgbClr val="000000"/>
          </a:solidFill>
          <a:latin typeface="+mn-lt"/>
          <a:ea typeface="Arial" charset="0"/>
          <a:cs typeface="+mn-cs"/>
        </a:defRPr>
      </a:lvl3pPr>
      <a:lvl4pPr marL="2249507" indent="-320386" algn="l" defTabSz="641906" rtl="0" eaLnBrk="0" fontAlgn="base" hangingPunct="0">
        <a:lnSpc>
          <a:spcPct val="93000"/>
        </a:lnSpc>
        <a:spcBef>
          <a:spcPct val="0"/>
        </a:spcBef>
        <a:spcAft>
          <a:spcPts val="808"/>
        </a:spcAft>
        <a:buClr>
          <a:srgbClr val="000000"/>
        </a:buClr>
        <a:buSzPct val="100000"/>
        <a:buFont typeface="Times New Roman" panose="02020603050405020304" pitchFamily="18" charset="0"/>
        <a:defRPr sz="2786">
          <a:solidFill>
            <a:srgbClr val="000000"/>
          </a:solidFill>
          <a:latin typeface="+mn-lt"/>
          <a:ea typeface="Arial" charset="0"/>
          <a:cs typeface="+mn-cs"/>
        </a:defRPr>
      </a:lvl4pPr>
      <a:lvl5pPr marL="2892548" indent="-320386" algn="l" defTabSz="641906" rtl="0" eaLnBrk="0" fontAlgn="base" hangingPunct="0">
        <a:lnSpc>
          <a:spcPct val="93000"/>
        </a:lnSpc>
        <a:spcBef>
          <a:spcPct val="0"/>
        </a:spcBef>
        <a:spcAft>
          <a:spcPts val="406"/>
        </a:spcAft>
        <a:buClr>
          <a:srgbClr val="000000"/>
        </a:buClr>
        <a:buSzPct val="100000"/>
        <a:buFont typeface="Times New Roman" panose="02020603050405020304" pitchFamily="18" charset="0"/>
        <a:defRPr sz="2786">
          <a:solidFill>
            <a:srgbClr val="000000"/>
          </a:solidFill>
          <a:latin typeface="+mn-lt"/>
          <a:ea typeface="Arial" charset="0"/>
          <a:cs typeface="+mn-cs"/>
        </a:defRPr>
      </a:lvl5pPr>
      <a:lvl6pPr marL="3536227" indent="-321475" algn="l" defTabSz="642950" rtl="0" fontAlgn="base" hangingPunct="0">
        <a:lnSpc>
          <a:spcPct val="93000"/>
        </a:lnSpc>
        <a:spcBef>
          <a:spcPct val="0"/>
        </a:spcBef>
        <a:spcAft>
          <a:spcPts val="405"/>
        </a:spcAft>
        <a:buClr>
          <a:srgbClr val="000000"/>
        </a:buClr>
        <a:buSzPct val="100000"/>
        <a:buFont typeface="Times New Roman" pitchFamily="16" charset="0"/>
        <a:defRPr sz="2828">
          <a:solidFill>
            <a:srgbClr val="000000"/>
          </a:solidFill>
          <a:latin typeface="+mn-lt"/>
          <a:cs typeface="+mn-cs"/>
        </a:defRPr>
      </a:lvl6pPr>
      <a:lvl7pPr marL="4179177" indent="-321475" algn="l" defTabSz="642950" rtl="0" fontAlgn="base" hangingPunct="0">
        <a:lnSpc>
          <a:spcPct val="93000"/>
        </a:lnSpc>
        <a:spcBef>
          <a:spcPct val="0"/>
        </a:spcBef>
        <a:spcAft>
          <a:spcPts val="405"/>
        </a:spcAft>
        <a:buClr>
          <a:srgbClr val="000000"/>
        </a:buClr>
        <a:buSzPct val="100000"/>
        <a:buFont typeface="Times New Roman" pitchFamily="16" charset="0"/>
        <a:defRPr sz="2828">
          <a:solidFill>
            <a:srgbClr val="000000"/>
          </a:solidFill>
          <a:latin typeface="+mn-lt"/>
          <a:cs typeface="+mn-cs"/>
        </a:defRPr>
      </a:lvl7pPr>
      <a:lvl8pPr marL="4822127" indent="-321475" algn="l" defTabSz="642950" rtl="0" fontAlgn="base" hangingPunct="0">
        <a:lnSpc>
          <a:spcPct val="93000"/>
        </a:lnSpc>
        <a:spcBef>
          <a:spcPct val="0"/>
        </a:spcBef>
        <a:spcAft>
          <a:spcPts val="405"/>
        </a:spcAft>
        <a:buClr>
          <a:srgbClr val="000000"/>
        </a:buClr>
        <a:buSzPct val="100000"/>
        <a:buFont typeface="Times New Roman" pitchFamily="16" charset="0"/>
        <a:defRPr sz="2828">
          <a:solidFill>
            <a:srgbClr val="000000"/>
          </a:solidFill>
          <a:latin typeface="+mn-lt"/>
          <a:cs typeface="+mn-cs"/>
        </a:defRPr>
      </a:lvl8pPr>
      <a:lvl9pPr marL="5465078" indent="-321475" algn="l" defTabSz="642950" rtl="0" fontAlgn="base" hangingPunct="0">
        <a:lnSpc>
          <a:spcPct val="93000"/>
        </a:lnSpc>
        <a:spcBef>
          <a:spcPct val="0"/>
        </a:spcBef>
        <a:spcAft>
          <a:spcPts val="405"/>
        </a:spcAft>
        <a:buClr>
          <a:srgbClr val="000000"/>
        </a:buClr>
        <a:buSzPct val="100000"/>
        <a:buFont typeface="Times New Roman" pitchFamily="16" charset="0"/>
        <a:defRPr sz="2828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1285901" rtl="0" eaLnBrk="1" latinLnBrk="0" hangingPunct="1">
        <a:defRPr sz="2530" kern="1200">
          <a:solidFill>
            <a:schemeClr val="tx1"/>
          </a:solidFill>
          <a:latin typeface="+mn-lt"/>
          <a:ea typeface="+mn-ea"/>
          <a:cs typeface="+mn-cs"/>
        </a:defRPr>
      </a:lvl1pPr>
      <a:lvl2pPr marL="642950" algn="l" defTabSz="1285901" rtl="0" eaLnBrk="1" latinLnBrk="0" hangingPunct="1">
        <a:defRPr sz="2530" kern="1200">
          <a:solidFill>
            <a:schemeClr val="tx1"/>
          </a:solidFill>
          <a:latin typeface="+mn-lt"/>
          <a:ea typeface="+mn-ea"/>
          <a:cs typeface="+mn-cs"/>
        </a:defRPr>
      </a:lvl2pPr>
      <a:lvl3pPr marL="1285901" algn="l" defTabSz="1285901" rtl="0" eaLnBrk="1" latinLnBrk="0" hangingPunct="1">
        <a:defRPr sz="2530" kern="1200">
          <a:solidFill>
            <a:schemeClr val="tx1"/>
          </a:solidFill>
          <a:latin typeface="+mn-lt"/>
          <a:ea typeface="+mn-ea"/>
          <a:cs typeface="+mn-cs"/>
        </a:defRPr>
      </a:lvl3pPr>
      <a:lvl4pPr marL="1928851" algn="l" defTabSz="1285901" rtl="0" eaLnBrk="1" latinLnBrk="0" hangingPunct="1">
        <a:defRPr sz="2530" kern="1200">
          <a:solidFill>
            <a:schemeClr val="tx1"/>
          </a:solidFill>
          <a:latin typeface="+mn-lt"/>
          <a:ea typeface="+mn-ea"/>
          <a:cs typeface="+mn-cs"/>
        </a:defRPr>
      </a:lvl4pPr>
      <a:lvl5pPr marL="2571801" algn="l" defTabSz="1285901" rtl="0" eaLnBrk="1" latinLnBrk="0" hangingPunct="1">
        <a:defRPr sz="2530" kern="1200">
          <a:solidFill>
            <a:schemeClr val="tx1"/>
          </a:solidFill>
          <a:latin typeface="+mn-lt"/>
          <a:ea typeface="+mn-ea"/>
          <a:cs typeface="+mn-cs"/>
        </a:defRPr>
      </a:lvl5pPr>
      <a:lvl6pPr marL="3214752" algn="l" defTabSz="1285901" rtl="0" eaLnBrk="1" latinLnBrk="0" hangingPunct="1">
        <a:defRPr sz="2530" kern="1200">
          <a:solidFill>
            <a:schemeClr val="tx1"/>
          </a:solidFill>
          <a:latin typeface="+mn-lt"/>
          <a:ea typeface="+mn-ea"/>
          <a:cs typeface="+mn-cs"/>
        </a:defRPr>
      </a:lvl6pPr>
      <a:lvl7pPr marL="3857702" algn="l" defTabSz="1285901" rtl="0" eaLnBrk="1" latinLnBrk="0" hangingPunct="1">
        <a:defRPr sz="2530" kern="1200">
          <a:solidFill>
            <a:schemeClr val="tx1"/>
          </a:solidFill>
          <a:latin typeface="+mn-lt"/>
          <a:ea typeface="+mn-ea"/>
          <a:cs typeface="+mn-cs"/>
        </a:defRPr>
      </a:lvl7pPr>
      <a:lvl8pPr marL="4500652" algn="l" defTabSz="1285901" rtl="0" eaLnBrk="1" latinLnBrk="0" hangingPunct="1">
        <a:defRPr sz="2530" kern="1200">
          <a:solidFill>
            <a:schemeClr val="tx1"/>
          </a:solidFill>
          <a:latin typeface="+mn-lt"/>
          <a:ea typeface="+mn-ea"/>
          <a:cs typeface="+mn-cs"/>
        </a:defRPr>
      </a:lvl8pPr>
      <a:lvl9pPr marL="5143603" algn="l" defTabSz="1285901" rtl="0" eaLnBrk="1" latinLnBrk="0" hangingPunct="1">
        <a:defRPr sz="2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aixaDeTexto 2">
            <a:extLst>
              <a:ext uri="{FF2B5EF4-FFF2-40B4-BE49-F238E27FC236}">
                <a16:creationId xmlns:a16="http://schemas.microsoft.com/office/drawing/2014/main" id="{A672FE73-800A-6933-149E-ABDAEF956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3678" y="14578373"/>
            <a:ext cx="737702" cy="21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2157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2157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2157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2157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defTabSz="660505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pt-BR" altLang="pt-BR" sz="833" b="1">
                <a:solidFill>
                  <a:schemeClr val="bg1"/>
                </a:solidFill>
              </a:rPr>
              <a:t>Realização</a:t>
            </a:r>
          </a:p>
        </p:txBody>
      </p:sp>
      <p:sp>
        <p:nvSpPr>
          <p:cNvPr id="15363" name="Retângulo 4">
            <a:extLst>
              <a:ext uri="{FF2B5EF4-FFF2-40B4-BE49-F238E27FC236}">
                <a16:creationId xmlns:a16="http://schemas.microsoft.com/office/drawing/2014/main" id="{B63A8F22-B747-858B-A0DB-F3EE02476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608" y="2511832"/>
            <a:ext cx="8640960" cy="928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2157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2157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2157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2157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defTabSz="660505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pt-BR" altLang="pt-BR" sz="2400" b="1" dirty="0">
                <a:latin typeface="Calibri" charset="0"/>
                <a:ea typeface="Calibri" charset="0"/>
                <a:cs typeface="Calibri" charset="0"/>
              </a:rPr>
              <a:t>A. SURNAME</a:t>
            </a:r>
            <a:r>
              <a:rPr lang="pt-BR" altLang="pt-BR" sz="2400" b="1" baseline="30000" dirty="0">
                <a:latin typeface="Calibri" charset="0"/>
                <a:ea typeface="Calibri" charset="0"/>
                <a:cs typeface="Calibri" charset="0"/>
              </a:rPr>
              <a:t>1</a:t>
            </a:r>
            <a:r>
              <a:rPr lang="pt-BR" altLang="pt-BR" sz="2400" dirty="0">
                <a:latin typeface="Calibri" charset="0"/>
                <a:ea typeface="Calibri" charset="0"/>
                <a:cs typeface="Calibri" charset="0"/>
              </a:rPr>
              <a:t>; </a:t>
            </a:r>
            <a:r>
              <a:rPr lang="pt-BR" altLang="pt-BR" sz="2400" b="1" dirty="0">
                <a:latin typeface="Calibri" charset="0"/>
                <a:ea typeface="Calibri" charset="0"/>
                <a:cs typeface="Calibri" charset="0"/>
              </a:rPr>
              <a:t>A. SURNAME</a:t>
            </a:r>
            <a:r>
              <a:rPr lang="pt-BR" altLang="pt-BR" sz="2400" b="1" baseline="30000" dirty="0">
                <a:latin typeface="Calibri" charset="0"/>
                <a:ea typeface="Calibri" charset="0"/>
                <a:cs typeface="Calibri" charset="0"/>
              </a:rPr>
              <a:t>1</a:t>
            </a:r>
            <a:r>
              <a:rPr lang="pt-BR" altLang="pt-BR" sz="2400" b="1" dirty="0">
                <a:latin typeface="Calibri" charset="0"/>
                <a:ea typeface="Calibri" charset="0"/>
                <a:cs typeface="Calibri" charset="0"/>
              </a:rPr>
              <a:t>; A. SURNAME</a:t>
            </a:r>
            <a:r>
              <a:rPr lang="pt-BR" altLang="pt-BR" sz="2400" b="1" baseline="30000" dirty="0">
                <a:latin typeface="Calibri" charset="0"/>
                <a:ea typeface="Calibri" charset="0"/>
                <a:cs typeface="Calibri" charset="0"/>
              </a:rPr>
              <a:t>2    </a:t>
            </a:r>
            <a:r>
              <a:rPr lang="pt-BR" altLang="pt-BR" sz="2400" b="1" dirty="0">
                <a:latin typeface="Calibri" charset="0"/>
                <a:ea typeface="Calibri" charset="0"/>
                <a:cs typeface="Calibri" charset="0"/>
              </a:rPr>
              <a:t>(SIZE: 24)</a:t>
            </a:r>
            <a:r>
              <a:rPr lang="pt-BR" altLang="pt-BR" sz="2400" b="1" baseline="30000" dirty="0">
                <a:latin typeface="Calibri" charset="0"/>
                <a:ea typeface="Calibri" charset="0"/>
                <a:cs typeface="Calibri" charset="0"/>
              </a:rPr>
              <a:t> </a:t>
            </a:r>
          </a:p>
          <a:p>
            <a:pPr algn="ctr" defTabSz="660505" eaLnBrk="1">
              <a:buClr>
                <a:srgbClr val="000000"/>
              </a:buClr>
              <a:buSzPct val="100000"/>
              <a:defRPr/>
            </a:pPr>
            <a:r>
              <a:rPr lang="pt-BR" altLang="pt-BR" sz="1600" b="1" dirty="0">
                <a:latin typeface="Calibri" charset="0"/>
                <a:ea typeface="Calibri" charset="0"/>
                <a:cs typeface="Calibri" charset="0"/>
              </a:rPr>
              <a:t> 1 – </a:t>
            </a:r>
            <a:r>
              <a:rPr lang="pt-BR" altLang="pt-BR" sz="1600" b="1" dirty="0" err="1">
                <a:latin typeface="Calibri" charset="0"/>
                <a:ea typeface="Calibri" charset="0"/>
                <a:cs typeface="Calibri" charset="0"/>
              </a:rPr>
              <a:t>Affiliation</a:t>
            </a:r>
            <a:r>
              <a:rPr lang="pt-BR" altLang="pt-BR" sz="1600" b="1" dirty="0">
                <a:latin typeface="Calibri" charset="0"/>
                <a:ea typeface="Calibri" charset="0"/>
                <a:cs typeface="Calibri" charset="0"/>
              </a:rPr>
              <a:t> - </a:t>
            </a:r>
            <a:r>
              <a:rPr lang="pt-BR" altLang="pt-BR" sz="1600" b="1" dirty="0" err="1">
                <a:latin typeface="Calibri" charset="0"/>
                <a:ea typeface="Calibri" charset="0"/>
                <a:cs typeface="Calibri" charset="0"/>
              </a:rPr>
              <a:t>email@ipbeja.pt</a:t>
            </a:r>
            <a:r>
              <a:rPr lang="pt-BR" altLang="pt-BR" sz="1600" b="1" dirty="0">
                <a:latin typeface="Calibri" charset="0"/>
                <a:ea typeface="Calibri" charset="0"/>
                <a:cs typeface="Calibri" charset="0"/>
              </a:rPr>
              <a:t>  (</a:t>
            </a:r>
            <a:r>
              <a:rPr lang="pt-BR" altLang="pt-BR" sz="1600" b="1" dirty="0" err="1">
                <a:latin typeface="Calibri" charset="0"/>
                <a:ea typeface="Calibri" charset="0"/>
                <a:cs typeface="Calibri" charset="0"/>
              </a:rPr>
              <a:t>Size</a:t>
            </a:r>
            <a:r>
              <a:rPr lang="pt-BR" altLang="pt-BR" sz="1600" b="1" dirty="0">
                <a:latin typeface="Calibri" charset="0"/>
                <a:ea typeface="Calibri" charset="0"/>
                <a:cs typeface="Calibri" charset="0"/>
              </a:rPr>
              <a:t>: 16)</a:t>
            </a:r>
          </a:p>
          <a:p>
            <a:pPr algn="ctr" defTabSz="660505" eaLnBrk="1">
              <a:buClr>
                <a:srgbClr val="000000"/>
              </a:buClr>
              <a:buSzPct val="100000"/>
              <a:defRPr/>
            </a:pPr>
            <a:r>
              <a:rPr lang="pt-BR" altLang="pt-BR" sz="1600" b="1" dirty="0">
                <a:latin typeface="Calibri" charset="0"/>
                <a:ea typeface="Calibri" charset="0"/>
                <a:cs typeface="Calibri" charset="0"/>
              </a:rPr>
              <a:t>2 – </a:t>
            </a:r>
            <a:r>
              <a:rPr lang="pt-BR" altLang="pt-BR" sz="1600" b="1" dirty="0" err="1">
                <a:latin typeface="Calibri" charset="0"/>
                <a:ea typeface="Calibri" charset="0"/>
                <a:cs typeface="Calibri" charset="0"/>
              </a:rPr>
              <a:t>Affiliation</a:t>
            </a:r>
            <a:r>
              <a:rPr lang="pt-BR" altLang="pt-BR" sz="1600" b="1" dirty="0">
                <a:latin typeface="Calibri" charset="0"/>
                <a:ea typeface="Calibri" charset="0"/>
                <a:cs typeface="Calibri" charset="0"/>
              </a:rPr>
              <a:t> - </a:t>
            </a:r>
            <a:r>
              <a:rPr lang="pt-BR" altLang="pt-BR" sz="1600" b="1" dirty="0" err="1">
                <a:latin typeface="Calibri" charset="0"/>
                <a:ea typeface="Calibri" charset="0"/>
                <a:cs typeface="Calibri" charset="0"/>
              </a:rPr>
              <a:t>email@instituicao.pt</a:t>
            </a:r>
            <a:r>
              <a:rPr lang="pt-BR" altLang="pt-BR" sz="1600" b="1" dirty="0">
                <a:latin typeface="Calibri" charset="0"/>
                <a:ea typeface="Calibri" charset="0"/>
                <a:cs typeface="Calibri" charset="0"/>
              </a:rPr>
              <a:t>  (</a:t>
            </a:r>
            <a:r>
              <a:rPr lang="pt-BR" altLang="pt-BR" sz="1600" b="1" dirty="0" err="1">
                <a:latin typeface="Calibri" charset="0"/>
                <a:ea typeface="Calibri" charset="0"/>
                <a:cs typeface="Calibri" charset="0"/>
              </a:rPr>
              <a:t>Size</a:t>
            </a:r>
            <a:r>
              <a:rPr lang="pt-BR" altLang="pt-BR" sz="1600" b="1" dirty="0">
                <a:latin typeface="Calibri" charset="0"/>
                <a:ea typeface="Calibri" charset="0"/>
                <a:cs typeface="Calibri" charset="0"/>
              </a:rPr>
              <a:t>: 16)</a:t>
            </a:r>
          </a:p>
        </p:txBody>
      </p:sp>
      <p:sp>
        <p:nvSpPr>
          <p:cNvPr id="2053" name="Retângulo 7">
            <a:extLst>
              <a:ext uri="{FF2B5EF4-FFF2-40B4-BE49-F238E27FC236}">
                <a16:creationId xmlns:a16="http://schemas.microsoft.com/office/drawing/2014/main" id="{11995AEF-C7D1-4090-BB97-2CA5E3A78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1879" y="1742781"/>
            <a:ext cx="5766418" cy="578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215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215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215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215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215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785225" indent="-922338" defTabSz="2159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242425" indent="-922338" defTabSz="2159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9699625" indent="-922338" defTabSz="2159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0156825" indent="-922338" defTabSz="2159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pt-BR" altLang="pt-PT" sz="3400" b="1" dirty="0">
                <a:solidFill>
                  <a:srgbClr val="6D7222"/>
                </a:solidFill>
                <a:latin typeface="Calibri" panose="020F0502020204030204" pitchFamily="34" charset="0"/>
              </a:rPr>
              <a:t>ABSTRACT TITLE (SIZE: 34)</a:t>
            </a:r>
          </a:p>
        </p:txBody>
      </p:sp>
      <p:sp>
        <p:nvSpPr>
          <p:cNvPr id="15366" name="CaixaDeTexto 3">
            <a:extLst>
              <a:ext uri="{FF2B5EF4-FFF2-40B4-BE49-F238E27FC236}">
                <a16:creationId xmlns:a16="http://schemas.microsoft.com/office/drawing/2014/main" id="{178D448A-AB51-ACD3-C795-A4AD99103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5817" y="14578373"/>
            <a:ext cx="707245" cy="21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2157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2157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2157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2157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defTabSz="660505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pt-BR" altLang="pt-BR" sz="833" b="1">
                <a:solidFill>
                  <a:schemeClr val="bg1"/>
                </a:solidFill>
              </a:rPr>
              <a:t>Promoção</a:t>
            </a:r>
          </a:p>
        </p:txBody>
      </p:sp>
      <p:sp>
        <p:nvSpPr>
          <p:cNvPr id="15367" name="CaixaDeTexto 14">
            <a:extLst>
              <a:ext uri="{FF2B5EF4-FFF2-40B4-BE49-F238E27FC236}">
                <a16:creationId xmlns:a16="http://schemas.microsoft.com/office/drawing/2014/main" id="{EE10DAAC-17CB-6268-0123-AF39699F28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2349" y="14566464"/>
            <a:ext cx="671979" cy="21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2157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2157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2157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2157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defTabSz="660505" eaLnBrk="1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pt-BR" altLang="pt-BR" sz="833" b="1">
                <a:solidFill>
                  <a:schemeClr val="bg1"/>
                </a:solidFill>
              </a:rPr>
              <a:t>Parceiros</a:t>
            </a:r>
          </a:p>
        </p:txBody>
      </p:sp>
      <p:sp>
        <p:nvSpPr>
          <p:cNvPr id="2060" name="CaixaDeTexto 5">
            <a:extLst>
              <a:ext uri="{FF2B5EF4-FFF2-40B4-BE49-F238E27FC236}">
                <a16:creationId xmlns:a16="http://schemas.microsoft.com/office/drawing/2014/main" id="{9DEFC375-6066-331D-768D-FC6C8C197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360" y="3967403"/>
            <a:ext cx="9217023" cy="5968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847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847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847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847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2400" b="1" dirty="0">
                <a:latin typeface="Calibri" panose="020F0502020204030204" pitchFamily="34" charset="0"/>
              </a:rPr>
              <a:t>1. TITLE OF THE SECTION (SIZE 24, IN BOLD AND NUMBERED)</a:t>
            </a:r>
          </a:p>
          <a:p>
            <a:pPr algn="just" eaLnBrk="1">
              <a:buClr>
                <a:srgbClr val="000000"/>
              </a:buClr>
              <a:buSzPct val="100000"/>
            </a:pPr>
            <a:endParaRPr lang="en-GB" altLang="pt-PT" sz="2000" dirty="0">
              <a:latin typeface="Calibri" panose="020F0502020204030204" pitchFamily="34" charset="0"/>
            </a:endParaRPr>
          </a:p>
          <a:p>
            <a:pPr algn="just"/>
            <a:r>
              <a:rPr lang="en-GB" sz="2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poster presentation is a graphic display of a written manuscript. It </a:t>
            </a:r>
            <a:r>
              <a:rPr lang="en-GB" sz="2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stands by itself as a summary of research and usually contains an overview of research goal, experimental methods and materials, results and/or discussion, and conclusion. </a:t>
            </a:r>
          </a:p>
          <a:p>
            <a:pPr algn="just"/>
            <a:r>
              <a:rPr lang="en-GB" sz="2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Often, in poster presentations, a clear message in less words is more effective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. Use schemes, images and pictures and graphs whenever its possible, but do not overkill information per graph. Avoid very large tables.</a:t>
            </a:r>
            <a:endParaRPr lang="en-GB" sz="2000" b="0" i="0" u="none" strike="noStrike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GB" sz="2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letter font should all be CALIBRI and: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Sections </a:t>
            </a:r>
            <a:r>
              <a:rPr lang="en-GB" sz="2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Title – all caps, size 24, bold and numbered;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Text – size 20.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PT" sz="2000" dirty="0">
                <a:latin typeface="Calibri" panose="020F0502020204030204" pitchFamily="34" charset="0"/>
                <a:cs typeface="Calibri" panose="020F0502020204030204" pitchFamily="34" charset="0"/>
              </a:rPr>
              <a:t>Please </a:t>
            </a:r>
            <a:r>
              <a:rPr lang="en-GB" altLang="pt-PT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do not change the poster dimensions</a:t>
            </a:r>
            <a:r>
              <a:rPr lang="en-GB" altLang="pt-PT" sz="2000" dirty="0">
                <a:latin typeface="Calibri" panose="020F0502020204030204" pitchFamily="34" charset="0"/>
                <a:cs typeface="Calibri" panose="020F0502020204030204" pitchFamily="34" charset="0"/>
              </a:rPr>
              <a:t> (28.58 cm wide x 50.8 cm high) </a:t>
            </a:r>
          </a:p>
          <a:p>
            <a:pPr algn="l"/>
            <a:endParaRPr lang="en-GB" sz="2000" b="0" i="0" u="none" strike="noStrike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Authors are free to do their poster in plain text or in two columns.</a:t>
            </a:r>
          </a:p>
          <a:p>
            <a:pPr algn="just" eaLnBrk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sz="2000" dirty="0">
              <a:latin typeface="Calibri" panose="020F0502020204030204" pitchFamily="34" charset="0"/>
            </a:endParaRPr>
          </a:p>
          <a:p>
            <a:pPr algn="just" eaLnBrk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sz="2000" dirty="0">
              <a:latin typeface="Calibri" panose="020F0502020204030204" pitchFamily="34" charset="0"/>
            </a:endParaRPr>
          </a:p>
          <a:p>
            <a:pPr algn="just" eaLnBrk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t-BR" altLang="pt-BR" sz="893" dirty="0">
              <a:latin typeface="Calibri" panose="020F0502020204030204" pitchFamily="34" charset="0"/>
            </a:endParaRPr>
          </a:p>
          <a:p>
            <a:pPr algn="just" eaLnBrk="1">
              <a:buClr>
                <a:srgbClr val="000000"/>
              </a:buClr>
              <a:buSzPct val="100000"/>
            </a:pPr>
            <a:endParaRPr lang="pt-PT" altLang="pt-PT" sz="893" dirty="0">
              <a:latin typeface="Calibri" panose="020F050202020403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1EE147DF-46D0-CD80-BC00-0A34CDBCD6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53" y="17286344"/>
            <a:ext cx="9455082" cy="972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D8F6A11-3BC9-99D6-E454-9D3B86E02D4A}"/>
              </a:ext>
            </a:extLst>
          </p:cNvPr>
          <p:cNvSpPr txBox="1"/>
          <p:nvPr/>
        </p:nvSpPr>
        <p:spPr>
          <a:xfrm>
            <a:off x="136241" y="16992872"/>
            <a:ext cx="457600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500" b="1" dirty="0">
                <a:solidFill>
                  <a:srgbClr val="6D7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ORGANIZERS:</a:t>
            </a:r>
          </a:p>
        </p:txBody>
      </p:sp>
      <p:sp>
        <p:nvSpPr>
          <p:cNvPr id="2" name="Retângulo 7">
            <a:extLst>
              <a:ext uri="{FF2B5EF4-FFF2-40B4-BE49-F238E27FC236}">
                <a16:creationId xmlns:a16="http://schemas.microsoft.com/office/drawing/2014/main" id="{41CA4765-8D47-04EB-7AC0-BD9CE5314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782" y="431032"/>
            <a:ext cx="9217024" cy="1065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215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215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215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215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215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785225" indent="-922338" defTabSz="2159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242425" indent="-922338" defTabSz="2159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9699625" indent="-922338" defTabSz="2159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0156825" indent="-922338" defTabSz="2159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en-US" altLang="pt-PT" sz="2400" b="1" dirty="0">
                <a:solidFill>
                  <a:srgbClr val="6D7222"/>
                </a:solidFill>
                <a:latin typeface="Calibri" panose="020F0502020204030204" pitchFamily="34" charset="0"/>
              </a:rPr>
              <a:t>4</a:t>
            </a:r>
            <a:r>
              <a:rPr lang="en-US" altLang="pt-PT" sz="2400" b="1" baseline="30000" dirty="0">
                <a:solidFill>
                  <a:srgbClr val="6D7222"/>
                </a:solidFill>
                <a:latin typeface="Calibri" panose="020F0502020204030204" pitchFamily="34" charset="0"/>
              </a:rPr>
              <a:t>TH</a:t>
            </a:r>
            <a:r>
              <a:rPr lang="en-US" altLang="pt-PT" sz="2400" b="1" dirty="0">
                <a:solidFill>
                  <a:srgbClr val="6D7222"/>
                </a:solidFill>
                <a:latin typeface="Calibri" panose="020F0502020204030204" pitchFamily="34" charset="0"/>
              </a:rPr>
              <a:t> INTERNATIONAL SCIENTIFIC CONFERENCE ON ECOLOGICAL AND ENVIRONMENTAL ENGINEERING</a:t>
            </a:r>
          </a:p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en-US" altLang="pt-PT" b="1" dirty="0">
                <a:latin typeface="Calibri" panose="020F0502020204030204" pitchFamily="34" charset="0"/>
              </a:rPr>
              <a:t>IPBeja | May 14 to 17, 2024 </a:t>
            </a:r>
          </a:p>
        </p:txBody>
      </p:sp>
      <p:cxnSp>
        <p:nvCxnSpPr>
          <p:cNvPr id="4" name="Conexão reta 3">
            <a:extLst>
              <a:ext uri="{FF2B5EF4-FFF2-40B4-BE49-F238E27FC236}">
                <a16:creationId xmlns:a16="http://schemas.microsoft.com/office/drawing/2014/main" id="{4BDC01EC-AA18-6405-DB01-26A370B88B42}"/>
              </a:ext>
            </a:extLst>
          </p:cNvPr>
          <p:cNvCxnSpPr/>
          <p:nvPr/>
        </p:nvCxnSpPr>
        <p:spPr bwMode="auto">
          <a:xfrm>
            <a:off x="82056" y="16992872"/>
            <a:ext cx="10102798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6D722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96253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pt-BR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pt-BR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3D7F6080C9ABE45B6AC0D9E69181CDF" ma:contentTypeVersion="1" ma:contentTypeDescription="Criar um novo documento." ma:contentTypeScope="" ma:versionID="93f0131e12ab37c13d75ca47284c4acd">
  <xsd:schema xmlns:xsd="http://www.w3.org/2001/XMLSchema" xmlns:p="http://schemas.microsoft.com/office/2006/metadata/properties" xmlns:ns2="dbd51f23-0091-455a-9c97-5336e4c77241" targetNamespace="http://schemas.microsoft.com/office/2006/metadata/properties" ma:root="true" ma:fieldsID="6d080ed05825c9d3c6559b2dadbf48d6" ns2:_="">
    <xsd:import namespace="dbd51f23-0091-455a-9c97-5336e4c77241"/>
    <xsd:element name="properties">
      <xsd:complexType>
        <xsd:sequence>
          <xsd:element name="documentManagement">
            <xsd:complexType>
              <xsd:all>
                <xsd:element ref="ns2:Destinat_x00e1_rio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dbd51f23-0091-455a-9c97-5336e4c77241" elementFormDefault="qualified">
    <xsd:import namespace="http://schemas.microsoft.com/office/2006/documentManagement/types"/>
    <xsd:element name="Destinat_x00e1_rios" ma:index="8" nillable="true" ma:displayName="Destinatários" ma:internalName="Destinat_x00e1_rios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 ma:readOnly="true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C0A86B0-16FC-4477-943C-03DEAFF237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AA4760-EE5A-4D9C-9970-C5A64502A1B1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ABD211CB-BEED-4417-8EC5-595969A8EE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d51f23-0091-455a-9c97-5336e4c77241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</TotalTime>
  <Words>233</Words>
  <Application>Microsoft Macintosh PowerPoint</Application>
  <PresentationFormat>Personalizados</PresentationFormat>
  <Paragraphs>25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Poster Científico</dc:title>
  <dc:creator>Unknown Creator</dc:creator>
  <cp:lastModifiedBy>Jorge Manuel Rodrigues Tavares</cp:lastModifiedBy>
  <cp:revision>61</cp:revision>
  <cp:lastPrinted>2016-11-14T14:50:42Z</cp:lastPrinted>
  <dcterms:created xsi:type="dcterms:W3CDTF">2015-02-25T11:39:33Z</dcterms:created>
  <dcterms:modified xsi:type="dcterms:W3CDTF">2024-04-09T09:14:40Z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Microsoft Corporation</vt:lpwstr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ScaleCrop">
    <vt:bool>false</vt:bool>
  </property>
  <property fmtid="{D5CDD505-2E9C-101B-9397-08002B2CF9AE}" pid="7" name="ShareDoc">
    <vt:bool>false</vt:bool>
  </property>
  <property fmtid="{D5CDD505-2E9C-101B-9397-08002B2CF9AE}" pid="8" name="Slides">
    <vt:r8>1</vt:r8>
  </property>
  <property fmtid="{D5CDD505-2E9C-101B-9397-08002B2CF9AE}" pid="9" name="Destinatários">
    <vt:lpwstr/>
  </property>
  <property fmtid="{D5CDD505-2E9C-101B-9397-08002B2CF9AE}" pid="10" name="ContentType">
    <vt:lpwstr>Documento</vt:lpwstr>
  </property>
</Properties>
</file>