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64" r:id="rId5"/>
    <p:sldId id="260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566"/>
  </p:normalViewPr>
  <p:slideViewPr>
    <p:cSldViewPr snapToGrid="0">
      <p:cViewPr varScale="1">
        <p:scale>
          <a:sx n="94" d="100"/>
          <a:sy n="94" d="100"/>
        </p:scale>
        <p:origin x="1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8893-5F83-3A47-9AFE-789DA364706A}" type="datetimeFigureOut">
              <a:rPr lang="pt-PT" smtClean="0"/>
              <a:t>09/04/24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C829-BAE7-6D4C-8512-5444C0237E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C829-BAE7-6D4C-8512-5444C0237E0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603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C829-BAE7-6D4C-8512-5444C0237E0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10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7C829-BAE7-6D4C-8512-5444C0237E0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918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E8A5F-4396-E77A-8172-2DEDF9711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D5E44D-92E2-3585-DA13-CD3DD8DC1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36DF93-D36B-F28F-26CC-E55C3210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A4-9BC7-FA44-99A0-1D0A8A4528B2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9F7E474-8966-2DF4-CC2C-813BD1E4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971436-EA30-DF54-F710-352C840A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61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7B475-47EE-386C-24BA-7793460F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A621FEE-8F1B-18A6-2799-53FC9AF62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1BE4E2-224B-82F0-EBC9-8BF9F052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FA0B-812D-2C4C-8961-BD57B92D47FA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9F762B0-8EE3-FF53-0A76-019922C2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4B6B3F-BF4B-F7AF-8918-A1F7F42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5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55A70A-2252-97BC-6448-8C052B986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D1AA872-CAC6-F478-1853-E600FACF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5E8AA5-1D6C-675C-703C-8911E060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1B6E-87F4-0341-8ECC-90DF4A360917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895540-21D6-3BE8-CEC9-232109F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77F6E1-3D10-62AD-CDB1-B4B7E672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66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C54E-6E7A-961B-B411-053024E6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7B4EF74-8C06-8A5E-86E0-9A7C99FC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F287FD4-5792-0E3A-ADE1-6A37793F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FFB0-1FA0-544C-9AF2-FECD820CCB7E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7B73BB8-D6E1-2229-E69E-2ED7EF8A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E0A75-19D4-6D93-9EB5-A53117AD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950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F08D7-B644-2655-0B13-71DC8DC2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61FA115-6A55-D811-BF3A-F0F7A7F7C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56ABDBB-5572-40BD-76B6-682BAE7B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0C8-D639-7344-83D9-753994171F24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2F4A0F3-B99A-93AC-CE1E-25408A8D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AEFA51-19F1-D519-423F-A9B866BA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75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75944-B66B-46CE-F749-30B5B662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471E2C-887D-B719-B698-B4278953D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AFF2A88-67EF-E3D4-2A85-2A7E5E8CF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BA8634-56B4-C1C1-8B19-D2221475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2AD-D99A-DA41-8EDD-84FEF2C9CF6F}" type="datetime3">
              <a:rPr lang="pt-PT" smtClean="0"/>
              <a:t>09.04.2024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735F87-9167-AFA6-23DF-603F05AA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27A67D6-6AF0-853E-BCD5-6F7F3673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9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BA14A-83B5-2F6B-7F66-2D094FE1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965B6F6-6C6A-B0ED-F53C-0E025D5AC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6A755BA-FE73-BEDB-84C5-228E48A08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2620792-6348-28D1-F46B-598B407EB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250F89F-73F4-D159-0574-A4A3BDE80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ADD099D-6928-9255-8E8C-4D27EE67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B2E6-E116-F341-BA4C-C92BA1066CC7}" type="datetime3">
              <a:rPr lang="pt-PT" smtClean="0"/>
              <a:t>09.04.2024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C629368-3A8D-C05F-AC7A-DEAECD34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3CDB79C-33BB-3DB0-D827-E664ED58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487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4B505-6F16-E012-8A31-2398D8E6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B072B40-078A-A19A-AF3B-6414958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CDC7-DC86-9C43-AB1E-3897310F5632}" type="datetime3">
              <a:rPr lang="pt-PT" smtClean="0"/>
              <a:t>09.04.2024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1C9848E-760B-690A-13FE-C04485FB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C5A30B7-2BFF-E415-9E7E-49C5F1EE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4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7155C5C-4D18-6B62-561A-9C97D1E7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D859-0986-694B-A816-3DD8C68DD0AD}" type="datetime3">
              <a:rPr lang="pt-PT" smtClean="0"/>
              <a:t>09.04.2024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E9EF873-667E-E47A-5237-4D0330B6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91B5B90-E9F0-6B3E-B64C-329D7507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3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22DC5-E5AD-C3D1-9F65-11CA281A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CB2627-169C-8D6C-1F74-53A45C0F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51B1805-F173-05E0-0AB5-62187483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FF65EB-CBD0-8C09-2384-6D006158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BA45-BB70-B74A-AF42-8DBBB24E0549}" type="datetime3">
              <a:rPr lang="pt-PT" smtClean="0"/>
              <a:t>09.04.2024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F81AD4-B4B7-3871-3AC0-8F401EF8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10AD497-06BC-663B-1E41-008E15CA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88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1003C-30EB-F1B7-8059-171DD249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4BF9788-5DBB-F649-5E29-B7E05D321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258AF85-7294-8DE8-04C4-2C7173080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9EF78DC-06CD-DB76-CB54-09C59F9F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BEC7-08AB-5D4C-B11A-CB5DC64B2942}" type="datetime3">
              <a:rPr lang="pt-PT" smtClean="0"/>
              <a:t>09.04.2024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CF0073-B1E0-127F-442C-F63F247B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AE08A5C-6D57-23D8-7261-ED379168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88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2759BCA-D2E8-E0A6-11D4-5CCDC7B4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4D8C0E0-809F-094E-C0C4-50ECAC952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97D9E9-EF14-321D-C680-7C479FA2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181A7-868C-144C-89D2-87EADDDAF101}" type="datetime3">
              <a:rPr lang="pt-PT" smtClean="0"/>
              <a:t>09.04.2024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AE2D62-E91A-942B-4D6E-A804E6DE1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PT"/>
              <a:t>4th COEE, Beja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B22F7FF-6D12-B00C-7B14-139F9A74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7DE29-CC38-B04B-8E91-C67AB2D4B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49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pessoa, esfera, dedo, segurar&#10;&#10;Descrição gerada automaticamente">
            <a:extLst>
              <a:ext uri="{FF2B5EF4-FFF2-40B4-BE49-F238E27FC236}">
                <a16:creationId xmlns:a16="http://schemas.microsoft.com/office/drawing/2014/main" id="{C37CC211-308E-9F8C-2E79-32C544423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3" r="23010" b="4206"/>
          <a:stretch/>
        </p:blipFill>
        <p:spPr>
          <a:xfrm>
            <a:off x="3515844" y="4529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32547E-CEA6-97C7-06B8-425AF00F7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" y="3181340"/>
            <a:ext cx="12192000" cy="36766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8E5F72-F5A9-A294-9EA8-32676CC8B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2" y="5825561"/>
            <a:ext cx="11663465" cy="9495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4D3DCF2-7771-7839-2375-4EBF91208CED}"/>
              </a:ext>
            </a:extLst>
          </p:cNvPr>
          <p:cNvSpPr txBox="1"/>
          <p:nvPr/>
        </p:nvSpPr>
        <p:spPr>
          <a:xfrm>
            <a:off x="168006" y="5416844"/>
            <a:ext cx="252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rgbClr val="6D7222"/>
                </a:solidFill>
              </a:rPr>
              <a:t>ORGANIZERS: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F06768-994B-5C3D-D272-933F32243D33}"/>
              </a:ext>
            </a:extLst>
          </p:cNvPr>
          <p:cNvSpPr txBox="1"/>
          <p:nvPr/>
        </p:nvSpPr>
        <p:spPr>
          <a:xfrm>
            <a:off x="616251" y="555617"/>
            <a:ext cx="76848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6D7222"/>
                </a:solidFill>
              </a:rPr>
              <a:t>4</a:t>
            </a:r>
            <a:r>
              <a:rPr lang="en-US" sz="3600" b="1" u="sng" baseline="30000" dirty="0">
                <a:solidFill>
                  <a:srgbClr val="6D7222"/>
                </a:solidFill>
              </a:rPr>
              <a:t>th</a:t>
            </a:r>
            <a:r>
              <a:rPr lang="en-US" sz="3600" b="1" u="sng" dirty="0">
                <a:solidFill>
                  <a:srgbClr val="6D7222"/>
                </a:solidFill>
              </a:rPr>
              <a:t> COEE </a:t>
            </a:r>
          </a:p>
          <a:p>
            <a:r>
              <a:rPr lang="en-US" sz="3000" dirty="0"/>
              <a:t>IPBeja | May 14 to 17, 2024</a:t>
            </a:r>
          </a:p>
        </p:txBody>
      </p:sp>
      <p:sp>
        <p:nvSpPr>
          <p:cNvPr id="4" name="Retângulo 7">
            <a:extLst>
              <a:ext uri="{FF2B5EF4-FFF2-40B4-BE49-F238E27FC236}">
                <a16:creationId xmlns:a16="http://schemas.microsoft.com/office/drawing/2014/main" id="{32FF4B85-01E0-0EE1-2EC9-A7F40962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06" y="2329704"/>
            <a:ext cx="5766418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7852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2424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96996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01568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PT" sz="2800" b="1" dirty="0">
                <a:solidFill>
                  <a:srgbClr val="6D7222"/>
                </a:solidFill>
                <a:latin typeface="Calibri" panose="020F0502020204030204" pitchFamily="34" charset="0"/>
              </a:rPr>
              <a:t>PRESENTATION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PT" sz="2800" b="1" dirty="0">
                <a:solidFill>
                  <a:srgbClr val="6D7222"/>
                </a:solidFill>
                <a:latin typeface="Calibri" panose="020F0502020204030204" pitchFamily="34" charset="0"/>
              </a:rPr>
              <a:t>TITLE</a:t>
            </a:r>
          </a:p>
        </p:txBody>
      </p:sp>
      <p:sp>
        <p:nvSpPr>
          <p:cNvPr id="6" name="Retângulo 4">
            <a:extLst>
              <a:ext uri="{FF2B5EF4-FFF2-40B4-BE49-F238E27FC236}">
                <a16:creationId xmlns:a16="http://schemas.microsoft.com/office/drawing/2014/main" id="{98BE2A6F-746B-E300-75A6-71EA1C20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79" y="3672719"/>
            <a:ext cx="5655273" cy="7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60505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altLang="pt-BR" b="1" dirty="0">
                <a:latin typeface="Calibri" charset="0"/>
                <a:ea typeface="Calibri" charset="0"/>
                <a:cs typeface="Calibri" charset="0"/>
              </a:rPr>
              <a:t>A. SURNAME</a:t>
            </a:r>
            <a:r>
              <a:rPr lang="pt-BR" altLang="pt-BR" b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pt-BR" altLang="pt-BR" dirty="0">
                <a:latin typeface="Calibri" charset="0"/>
                <a:ea typeface="Calibri" charset="0"/>
                <a:cs typeface="Calibri" charset="0"/>
              </a:rPr>
              <a:t>; </a:t>
            </a:r>
            <a:r>
              <a:rPr lang="pt-BR" altLang="pt-BR" b="1" dirty="0">
                <a:latin typeface="Calibri" charset="0"/>
                <a:ea typeface="Calibri" charset="0"/>
                <a:cs typeface="Calibri" charset="0"/>
              </a:rPr>
              <a:t>A. SURNAME</a:t>
            </a:r>
            <a:r>
              <a:rPr lang="pt-BR" altLang="pt-BR" b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pt-BR" altLang="pt-BR" b="1" dirty="0">
                <a:latin typeface="Calibri" charset="0"/>
                <a:ea typeface="Calibri" charset="0"/>
                <a:cs typeface="Calibri" charset="0"/>
              </a:rPr>
              <a:t>; A. SURNAME</a:t>
            </a:r>
            <a:r>
              <a:rPr lang="pt-BR" altLang="pt-BR" b="1" baseline="30000" dirty="0">
                <a:latin typeface="Calibri" charset="0"/>
                <a:ea typeface="Calibri" charset="0"/>
                <a:cs typeface="Calibri" charset="0"/>
              </a:rPr>
              <a:t>2 </a:t>
            </a:r>
          </a:p>
          <a:p>
            <a:pPr algn="ctr" defTabSz="660505" eaLnBrk="1">
              <a:buClr>
                <a:srgbClr val="000000"/>
              </a:buClr>
              <a:buSzPct val="100000"/>
              <a:defRPr/>
            </a:pPr>
            <a:r>
              <a:rPr lang="pt-BR" altLang="pt-BR" sz="1200" b="1" dirty="0">
                <a:latin typeface="Calibri" charset="0"/>
                <a:ea typeface="Calibri" charset="0"/>
                <a:cs typeface="Calibri" charset="0"/>
              </a:rPr>
              <a:t> 1 – </a:t>
            </a:r>
            <a:r>
              <a:rPr lang="pt-BR" altLang="pt-BR" sz="1200" b="1" dirty="0" err="1">
                <a:latin typeface="Calibri" charset="0"/>
                <a:ea typeface="Calibri" charset="0"/>
                <a:cs typeface="Calibri" charset="0"/>
              </a:rPr>
              <a:t>Affiliation</a:t>
            </a:r>
            <a:r>
              <a:rPr lang="pt-BR" altLang="pt-BR" sz="1200" b="1" dirty="0">
                <a:latin typeface="Calibri" charset="0"/>
                <a:ea typeface="Calibri" charset="0"/>
                <a:cs typeface="Calibri" charset="0"/>
              </a:rPr>
              <a:t> - </a:t>
            </a:r>
            <a:r>
              <a:rPr lang="pt-BR" altLang="pt-BR" sz="1200" b="1" dirty="0" err="1">
                <a:latin typeface="Calibri" charset="0"/>
                <a:ea typeface="Calibri" charset="0"/>
                <a:cs typeface="Calibri" charset="0"/>
              </a:rPr>
              <a:t>email@ipbeja.pt</a:t>
            </a:r>
            <a:endParaRPr lang="pt-BR" altLang="pt-BR" sz="1200" b="1" dirty="0">
              <a:latin typeface="Calibri" charset="0"/>
              <a:ea typeface="Calibri" charset="0"/>
              <a:cs typeface="Calibri" charset="0"/>
            </a:endParaRPr>
          </a:p>
          <a:p>
            <a:pPr algn="ctr" defTabSz="660505" eaLnBrk="1">
              <a:buClr>
                <a:srgbClr val="000000"/>
              </a:buClr>
              <a:buSzPct val="100000"/>
              <a:defRPr/>
            </a:pPr>
            <a:r>
              <a:rPr lang="pt-BR" altLang="pt-BR" sz="1200" b="1" dirty="0">
                <a:latin typeface="Calibri" charset="0"/>
                <a:ea typeface="Calibri" charset="0"/>
                <a:cs typeface="Calibri" charset="0"/>
              </a:rPr>
              <a:t>2 – </a:t>
            </a:r>
            <a:r>
              <a:rPr lang="pt-BR" altLang="pt-BR" sz="1200" b="1" dirty="0" err="1">
                <a:latin typeface="Calibri" charset="0"/>
                <a:ea typeface="Calibri" charset="0"/>
                <a:cs typeface="Calibri" charset="0"/>
              </a:rPr>
              <a:t>Affiliation</a:t>
            </a:r>
            <a:r>
              <a:rPr lang="pt-BR" altLang="pt-BR" sz="1200" b="1" dirty="0">
                <a:latin typeface="Calibri" charset="0"/>
                <a:ea typeface="Calibri" charset="0"/>
                <a:cs typeface="Calibri" charset="0"/>
              </a:rPr>
              <a:t> - </a:t>
            </a:r>
            <a:r>
              <a:rPr lang="pt-BR" altLang="pt-BR" sz="1200" b="1" dirty="0" err="1">
                <a:latin typeface="Calibri" charset="0"/>
                <a:ea typeface="Calibri" charset="0"/>
                <a:cs typeface="Calibri" charset="0"/>
              </a:rPr>
              <a:t>email@instituicao.pt</a:t>
            </a:r>
            <a:endParaRPr lang="pt-BR" altLang="pt-BR" sz="1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66C5E32-8E87-B75F-0293-8E2624F45EE9}"/>
              </a:ext>
            </a:extLst>
          </p:cNvPr>
          <p:cNvSpPr txBox="1"/>
          <p:nvPr/>
        </p:nvSpPr>
        <p:spPr>
          <a:xfrm>
            <a:off x="872464" y="337163"/>
            <a:ext cx="1047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D7222"/>
                </a:solidFill>
              </a:rPr>
              <a:t>Slide Title – Presentation</a:t>
            </a:r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7848D1DA-038F-DBD4-7FBA-3DB1A5021E3E}"/>
              </a:ext>
            </a:extLst>
          </p:cNvPr>
          <p:cNvCxnSpPr>
            <a:cxnSpLocks/>
          </p:cNvCxnSpPr>
          <p:nvPr/>
        </p:nvCxnSpPr>
        <p:spPr>
          <a:xfrm>
            <a:off x="844754" y="921938"/>
            <a:ext cx="10502118" cy="0"/>
          </a:xfrm>
          <a:prstGeom prst="line">
            <a:avLst/>
          </a:prstGeom>
          <a:ln w="22225">
            <a:solidFill>
              <a:srgbClr val="6D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327EB4-AD77-FDDC-0C94-C842CA285852}"/>
              </a:ext>
            </a:extLst>
          </p:cNvPr>
          <p:cNvSpPr txBox="1"/>
          <p:nvPr/>
        </p:nvSpPr>
        <p:spPr>
          <a:xfrm>
            <a:off x="1305912" y="1277581"/>
            <a:ext cx="9597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>
              <a:buClr>
                <a:srgbClr val="000000"/>
              </a:buClr>
              <a:buSzPct val="100000"/>
            </a:pPr>
            <a:r>
              <a:rPr lang="pt-PT" altLang="pt-PT" sz="2000" dirty="0" err="1">
                <a:latin typeface="Calibri" panose="020F0502020204030204" pitchFamily="34" charset="0"/>
              </a:rPr>
              <a:t>Donec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quam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felis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ultricies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nec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pellentesque</a:t>
            </a:r>
            <a:r>
              <a:rPr lang="pt-PT" altLang="pt-PT" sz="2000" dirty="0">
                <a:latin typeface="Calibri" panose="020F0502020204030204" pitchFamily="34" charset="0"/>
              </a:rPr>
              <a:t> eu, </a:t>
            </a:r>
            <a:r>
              <a:rPr lang="pt-PT" altLang="pt-PT" sz="2000" dirty="0" err="1">
                <a:latin typeface="Calibri" panose="020F0502020204030204" pitchFamily="34" charset="0"/>
              </a:rPr>
              <a:t>pretium</a:t>
            </a:r>
            <a:r>
              <a:rPr lang="pt-PT" altLang="pt-PT" sz="2000" dirty="0">
                <a:latin typeface="Calibri" panose="020F0502020204030204" pitchFamily="34" charset="0"/>
              </a:rPr>
              <a:t> quis, sem. </a:t>
            </a:r>
            <a:r>
              <a:rPr lang="pt-PT" altLang="pt-PT" sz="2000" dirty="0" err="1">
                <a:latin typeface="Calibri" panose="020F0502020204030204" pitchFamily="34" charset="0"/>
              </a:rPr>
              <a:t>Nulla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consequat</a:t>
            </a:r>
            <a:r>
              <a:rPr lang="pt-PT" altLang="pt-PT" sz="2000" dirty="0">
                <a:latin typeface="Calibri" panose="020F0502020204030204" pitchFamily="34" charset="0"/>
              </a:rPr>
              <a:t> massa quis </a:t>
            </a:r>
            <a:r>
              <a:rPr lang="pt-PT" altLang="pt-PT" sz="2000" dirty="0" err="1">
                <a:latin typeface="Calibri" panose="020F0502020204030204" pitchFamily="34" charset="0"/>
              </a:rPr>
              <a:t>enim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Donec</a:t>
            </a:r>
            <a:r>
              <a:rPr lang="pt-PT" altLang="pt-PT" sz="2000" dirty="0">
                <a:latin typeface="Calibri" panose="020F0502020204030204" pitchFamily="34" charset="0"/>
              </a:rPr>
              <a:t> pede justo, </a:t>
            </a:r>
            <a:r>
              <a:rPr lang="pt-PT" altLang="pt-PT" sz="2000" dirty="0" err="1">
                <a:latin typeface="Calibri" panose="020F0502020204030204" pitchFamily="34" charset="0"/>
              </a:rPr>
              <a:t>fringilla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vel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aliquet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nec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vulputate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eget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arcu</a:t>
            </a:r>
            <a:r>
              <a:rPr lang="pt-PT" altLang="pt-PT" sz="2000" dirty="0">
                <a:latin typeface="Calibri" panose="020F0502020204030204" pitchFamily="34" charset="0"/>
              </a:rPr>
              <a:t>. In </a:t>
            </a:r>
            <a:r>
              <a:rPr lang="pt-PT" altLang="pt-PT" sz="2000" dirty="0" err="1">
                <a:latin typeface="Calibri" panose="020F0502020204030204" pitchFamily="34" charset="0"/>
              </a:rPr>
              <a:t>enim</a:t>
            </a:r>
            <a:r>
              <a:rPr lang="pt-PT" altLang="pt-PT" sz="2000" dirty="0">
                <a:latin typeface="Calibri" panose="020F0502020204030204" pitchFamily="34" charset="0"/>
              </a:rPr>
              <a:t> justo, </a:t>
            </a:r>
            <a:r>
              <a:rPr lang="pt-PT" altLang="pt-PT" sz="2000" dirty="0" err="1">
                <a:latin typeface="Calibri" panose="020F0502020204030204" pitchFamily="34" charset="0"/>
              </a:rPr>
              <a:t>rhoncus</a:t>
            </a:r>
            <a:r>
              <a:rPr lang="pt-PT" altLang="pt-PT" sz="2000" dirty="0">
                <a:latin typeface="Calibri" panose="020F0502020204030204" pitchFamily="34" charset="0"/>
              </a:rPr>
              <a:t> ut, </a:t>
            </a:r>
            <a:r>
              <a:rPr lang="pt-PT" altLang="pt-PT" sz="2000" dirty="0" err="1">
                <a:latin typeface="Calibri" panose="020F0502020204030204" pitchFamily="34" charset="0"/>
              </a:rPr>
              <a:t>imperdiet</a:t>
            </a:r>
            <a:r>
              <a:rPr lang="pt-PT" altLang="pt-PT" sz="2000" dirty="0">
                <a:latin typeface="Calibri" panose="020F0502020204030204" pitchFamily="34" charset="0"/>
              </a:rPr>
              <a:t> a, </a:t>
            </a:r>
            <a:r>
              <a:rPr lang="pt-PT" altLang="pt-PT" sz="2000" dirty="0" err="1">
                <a:latin typeface="Calibri" panose="020F0502020204030204" pitchFamily="34" charset="0"/>
              </a:rPr>
              <a:t>venenatis</a:t>
            </a:r>
            <a:r>
              <a:rPr lang="pt-PT" altLang="pt-PT" sz="2000" dirty="0">
                <a:latin typeface="Calibri" panose="020F0502020204030204" pitchFamily="34" charset="0"/>
              </a:rPr>
              <a:t> vitae, justo.</a:t>
            </a:r>
          </a:p>
          <a:p>
            <a:pPr algn="just" eaLnBrk="1">
              <a:buClr>
                <a:srgbClr val="000000"/>
              </a:buClr>
              <a:buSzPct val="100000"/>
            </a:pPr>
            <a:endParaRPr lang="pt-PT" altLang="pt-PT" sz="2000" dirty="0">
              <a:latin typeface="Calibri" panose="020F0502020204030204" pitchFamily="34" charset="0"/>
            </a:endParaRPr>
          </a:p>
          <a:p>
            <a:pPr algn="just" eaLnBrk="1">
              <a:buClr>
                <a:srgbClr val="000000"/>
              </a:buClr>
              <a:buSzPct val="100000"/>
            </a:pPr>
            <a:r>
              <a:rPr lang="pt-PT" altLang="pt-PT" sz="2000" dirty="0" err="1">
                <a:latin typeface="Calibri" panose="020F0502020204030204" pitchFamily="34" charset="0"/>
              </a:rPr>
              <a:t>Nullam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dictum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felis</a:t>
            </a:r>
            <a:r>
              <a:rPr lang="pt-PT" altLang="pt-PT" sz="2000" dirty="0">
                <a:latin typeface="Calibri" panose="020F0502020204030204" pitchFamily="34" charset="0"/>
              </a:rPr>
              <a:t> eu pede </a:t>
            </a:r>
            <a:r>
              <a:rPr lang="pt-PT" altLang="pt-PT" sz="2000" dirty="0" err="1">
                <a:latin typeface="Calibri" panose="020F0502020204030204" pitchFamily="34" charset="0"/>
              </a:rPr>
              <a:t>mollis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pretium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Integer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tincidunt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Cras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dapibus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Vivamus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elementum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semper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nisi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Aenean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vulputate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eleifend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tellus</a:t>
            </a:r>
            <a:r>
              <a:rPr lang="pt-PT" altLang="pt-PT" sz="2000" dirty="0">
                <a:latin typeface="Calibri" panose="020F0502020204030204" pitchFamily="34" charset="0"/>
              </a:rPr>
              <a:t>.</a:t>
            </a:r>
          </a:p>
          <a:p>
            <a:pPr algn="just" eaLnBrk="1">
              <a:buClr>
                <a:srgbClr val="000000"/>
              </a:buClr>
              <a:buSzPct val="100000"/>
            </a:pPr>
            <a:r>
              <a:rPr lang="pt-PT" altLang="pt-PT" sz="2000" dirty="0" err="1">
                <a:latin typeface="Calibri" panose="020F0502020204030204" pitchFamily="34" charset="0"/>
              </a:rPr>
              <a:t>Aenean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leo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ligula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porttitor</a:t>
            </a:r>
            <a:r>
              <a:rPr lang="pt-PT" altLang="pt-PT" sz="2000" dirty="0">
                <a:latin typeface="Calibri" panose="020F0502020204030204" pitchFamily="34" charset="0"/>
              </a:rPr>
              <a:t> eu, </a:t>
            </a:r>
            <a:r>
              <a:rPr lang="pt-PT" altLang="pt-PT" sz="2000" dirty="0" err="1">
                <a:latin typeface="Calibri" panose="020F0502020204030204" pitchFamily="34" charset="0"/>
              </a:rPr>
              <a:t>consequat</a:t>
            </a:r>
            <a:r>
              <a:rPr lang="pt-PT" altLang="pt-PT" sz="2000" dirty="0">
                <a:latin typeface="Calibri" panose="020F0502020204030204" pitchFamily="34" charset="0"/>
              </a:rPr>
              <a:t> vitae, </a:t>
            </a:r>
            <a:r>
              <a:rPr lang="pt-PT" altLang="pt-PT" sz="2000" dirty="0" err="1">
                <a:latin typeface="Calibri" panose="020F0502020204030204" pitchFamily="34" charset="0"/>
              </a:rPr>
              <a:t>eleifend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ac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enim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Aliquam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lorem</a:t>
            </a:r>
            <a:r>
              <a:rPr lang="pt-PT" altLang="pt-PT" sz="2000" dirty="0">
                <a:latin typeface="Calibri" panose="020F0502020204030204" pitchFamily="34" charset="0"/>
              </a:rPr>
              <a:t> ante, </a:t>
            </a:r>
            <a:r>
              <a:rPr lang="pt-PT" altLang="pt-PT" sz="2000" dirty="0" err="1">
                <a:latin typeface="Calibri" panose="020F0502020204030204" pitchFamily="34" charset="0"/>
              </a:rPr>
              <a:t>dapibus</a:t>
            </a:r>
            <a:r>
              <a:rPr lang="pt-PT" altLang="pt-PT" sz="2000" dirty="0">
                <a:latin typeface="Calibri" panose="020F0502020204030204" pitchFamily="34" charset="0"/>
              </a:rPr>
              <a:t> in, </a:t>
            </a:r>
            <a:r>
              <a:rPr lang="pt-PT" altLang="pt-PT" sz="2000" dirty="0" err="1">
                <a:latin typeface="Calibri" panose="020F0502020204030204" pitchFamily="34" charset="0"/>
              </a:rPr>
              <a:t>viverra</a:t>
            </a:r>
            <a:r>
              <a:rPr lang="pt-PT" altLang="pt-PT" sz="2000" dirty="0">
                <a:latin typeface="Calibri" panose="020F0502020204030204" pitchFamily="34" charset="0"/>
              </a:rPr>
              <a:t> quis, </a:t>
            </a:r>
            <a:r>
              <a:rPr lang="pt-PT" altLang="pt-PT" sz="2000" dirty="0" err="1">
                <a:latin typeface="Calibri" panose="020F0502020204030204" pitchFamily="34" charset="0"/>
              </a:rPr>
              <a:t>feugiat</a:t>
            </a:r>
            <a:r>
              <a:rPr lang="pt-PT" altLang="pt-PT" sz="2000" dirty="0">
                <a:latin typeface="Calibri" panose="020F0502020204030204" pitchFamily="34" charset="0"/>
              </a:rPr>
              <a:t> a, </a:t>
            </a:r>
            <a:r>
              <a:rPr lang="pt-PT" altLang="pt-PT" sz="2000" dirty="0" err="1">
                <a:latin typeface="Calibri" panose="020F0502020204030204" pitchFamily="34" charset="0"/>
              </a:rPr>
              <a:t>tellus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Phasellus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viverra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nulla</a:t>
            </a:r>
            <a:r>
              <a:rPr lang="pt-PT" altLang="pt-PT" sz="2000" dirty="0">
                <a:latin typeface="Calibri" panose="020F0502020204030204" pitchFamily="34" charset="0"/>
              </a:rPr>
              <a:t> ut </a:t>
            </a:r>
            <a:r>
              <a:rPr lang="pt-PT" altLang="pt-PT" sz="2000" dirty="0" err="1">
                <a:latin typeface="Calibri" panose="020F0502020204030204" pitchFamily="34" charset="0"/>
              </a:rPr>
              <a:t>metus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varius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laoreet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Quisque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rutrum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Donec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quam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felis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ultricies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nec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pellentesque</a:t>
            </a:r>
            <a:r>
              <a:rPr lang="pt-PT" altLang="pt-PT" sz="2000" dirty="0">
                <a:latin typeface="Calibri" panose="020F0502020204030204" pitchFamily="34" charset="0"/>
              </a:rPr>
              <a:t> eu, </a:t>
            </a:r>
            <a:r>
              <a:rPr lang="pt-PT" altLang="pt-PT" sz="2000" dirty="0" err="1">
                <a:latin typeface="Calibri" panose="020F0502020204030204" pitchFamily="34" charset="0"/>
              </a:rPr>
              <a:t>pretium</a:t>
            </a:r>
            <a:r>
              <a:rPr lang="pt-PT" altLang="pt-PT" sz="2000" dirty="0">
                <a:latin typeface="Calibri" panose="020F0502020204030204" pitchFamily="34" charset="0"/>
              </a:rPr>
              <a:t> quis, sem.</a:t>
            </a:r>
          </a:p>
          <a:p>
            <a:pPr algn="just" eaLnBrk="1">
              <a:buClr>
                <a:srgbClr val="000000"/>
              </a:buClr>
              <a:buSzPct val="100000"/>
            </a:pPr>
            <a:endParaRPr lang="pt-PT" altLang="pt-PT" sz="2000" dirty="0">
              <a:latin typeface="Calibri" panose="020F0502020204030204" pitchFamily="34" charset="0"/>
            </a:endParaRPr>
          </a:p>
          <a:p>
            <a:pPr algn="just" eaLnBrk="1">
              <a:buClr>
                <a:srgbClr val="000000"/>
              </a:buClr>
              <a:buSzPct val="100000"/>
            </a:pPr>
            <a:r>
              <a:rPr lang="pt-PT" altLang="pt-PT" sz="2000" dirty="0" err="1">
                <a:latin typeface="Calibri" panose="020F0502020204030204" pitchFamily="34" charset="0"/>
              </a:rPr>
              <a:t>Nulla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consequat</a:t>
            </a:r>
            <a:r>
              <a:rPr lang="pt-PT" altLang="pt-PT" sz="2000" dirty="0">
                <a:latin typeface="Calibri" panose="020F0502020204030204" pitchFamily="34" charset="0"/>
              </a:rPr>
              <a:t> massa quis </a:t>
            </a:r>
            <a:r>
              <a:rPr lang="pt-PT" altLang="pt-PT" sz="2000" dirty="0" err="1">
                <a:latin typeface="Calibri" panose="020F0502020204030204" pitchFamily="34" charset="0"/>
              </a:rPr>
              <a:t>enim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Donec</a:t>
            </a:r>
            <a:r>
              <a:rPr lang="pt-PT" altLang="pt-PT" sz="2000" dirty="0">
                <a:latin typeface="Calibri" panose="020F0502020204030204" pitchFamily="34" charset="0"/>
              </a:rPr>
              <a:t> pede justo, </a:t>
            </a:r>
            <a:r>
              <a:rPr lang="pt-PT" altLang="pt-PT" sz="2000" dirty="0" err="1">
                <a:latin typeface="Calibri" panose="020F0502020204030204" pitchFamily="34" charset="0"/>
              </a:rPr>
              <a:t>fringilla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vel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aliquet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nec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vulputate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eget</a:t>
            </a:r>
            <a:r>
              <a:rPr lang="pt-PT" altLang="pt-PT" sz="2000" dirty="0">
                <a:latin typeface="Calibri" panose="020F0502020204030204" pitchFamily="34" charset="0"/>
              </a:rPr>
              <a:t>, </a:t>
            </a:r>
            <a:r>
              <a:rPr lang="pt-PT" altLang="pt-PT" sz="2000" dirty="0" err="1">
                <a:latin typeface="Calibri" panose="020F0502020204030204" pitchFamily="34" charset="0"/>
              </a:rPr>
              <a:t>arcu</a:t>
            </a:r>
            <a:r>
              <a:rPr lang="pt-PT" altLang="pt-PT" sz="2000" dirty="0">
                <a:latin typeface="Calibri" panose="020F0502020204030204" pitchFamily="34" charset="0"/>
              </a:rPr>
              <a:t>. In </a:t>
            </a:r>
            <a:r>
              <a:rPr lang="pt-PT" altLang="pt-PT" sz="2000" dirty="0" err="1">
                <a:latin typeface="Calibri" panose="020F0502020204030204" pitchFamily="34" charset="0"/>
              </a:rPr>
              <a:t>enim</a:t>
            </a:r>
            <a:r>
              <a:rPr lang="pt-PT" altLang="pt-PT" sz="2000" dirty="0">
                <a:latin typeface="Calibri" panose="020F0502020204030204" pitchFamily="34" charset="0"/>
              </a:rPr>
              <a:t> justo, </a:t>
            </a:r>
            <a:r>
              <a:rPr lang="pt-PT" altLang="pt-PT" sz="2000" dirty="0" err="1">
                <a:latin typeface="Calibri" panose="020F0502020204030204" pitchFamily="34" charset="0"/>
              </a:rPr>
              <a:t>rhoncus</a:t>
            </a:r>
            <a:r>
              <a:rPr lang="pt-PT" altLang="pt-PT" sz="2000" dirty="0">
                <a:latin typeface="Calibri" panose="020F0502020204030204" pitchFamily="34" charset="0"/>
              </a:rPr>
              <a:t> ut, </a:t>
            </a:r>
            <a:r>
              <a:rPr lang="pt-PT" altLang="pt-PT" sz="2000" dirty="0" err="1">
                <a:latin typeface="Calibri" panose="020F0502020204030204" pitchFamily="34" charset="0"/>
              </a:rPr>
              <a:t>imperdiet</a:t>
            </a:r>
            <a:r>
              <a:rPr lang="pt-PT" altLang="pt-PT" sz="2000" dirty="0">
                <a:latin typeface="Calibri" panose="020F0502020204030204" pitchFamily="34" charset="0"/>
              </a:rPr>
              <a:t> a, </a:t>
            </a:r>
            <a:r>
              <a:rPr lang="pt-PT" altLang="pt-PT" sz="2000" dirty="0" err="1">
                <a:latin typeface="Calibri" panose="020F0502020204030204" pitchFamily="34" charset="0"/>
              </a:rPr>
              <a:t>venenatis</a:t>
            </a:r>
            <a:r>
              <a:rPr lang="pt-PT" altLang="pt-PT" sz="2000" dirty="0">
                <a:latin typeface="Calibri" panose="020F0502020204030204" pitchFamily="34" charset="0"/>
              </a:rPr>
              <a:t> vitae, justo. </a:t>
            </a:r>
            <a:r>
              <a:rPr lang="pt-PT" altLang="pt-PT" sz="2000" dirty="0" err="1">
                <a:latin typeface="Calibri" panose="020F0502020204030204" pitchFamily="34" charset="0"/>
              </a:rPr>
              <a:t>Nullam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dictum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felis</a:t>
            </a:r>
            <a:r>
              <a:rPr lang="pt-PT" altLang="pt-PT" sz="2000" dirty="0">
                <a:latin typeface="Calibri" panose="020F0502020204030204" pitchFamily="34" charset="0"/>
              </a:rPr>
              <a:t> eu pede </a:t>
            </a:r>
            <a:r>
              <a:rPr lang="pt-PT" altLang="pt-PT" sz="2000" dirty="0" err="1">
                <a:latin typeface="Calibri" panose="020F0502020204030204" pitchFamily="34" charset="0"/>
              </a:rPr>
              <a:t>mollis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pretium</a:t>
            </a:r>
            <a:r>
              <a:rPr lang="pt-PT" altLang="pt-PT" sz="2000" dirty="0">
                <a:latin typeface="Calibri" panose="020F0502020204030204" pitchFamily="34" charset="0"/>
              </a:rPr>
              <a:t>. </a:t>
            </a:r>
            <a:r>
              <a:rPr lang="pt-PT" altLang="pt-PT" sz="2000" dirty="0" err="1">
                <a:latin typeface="Calibri" panose="020F0502020204030204" pitchFamily="34" charset="0"/>
              </a:rPr>
              <a:t>Integer</a:t>
            </a:r>
            <a:r>
              <a:rPr lang="pt-PT" altLang="pt-PT" sz="2000" dirty="0">
                <a:latin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libri" panose="020F0502020204030204" pitchFamily="34" charset="0"/>
              </a:rPr>
              <a:t>tincidunt</a:t>
            </a:r>
            <a:r>
              <a:rPr lang="pt-PT" altLang="pt-PT" sz="2000" dirty="0">
                <a:latin typeface="Calibri" panose="020F0502020204030204" pitchFamily="34" charset="0"/>
              </a:rPr>
              <a:t>.</a:t>
            </a:r>
          </a:p>
          <a:p>
            <a:pPr algn="just" eaLnBrk="1">
              <a:buClr>
                <a:srgbClr val="000000"/>
              </a:buClr>
              <a:buSzPct val="100000"/>
            </a:pPr>
            <a:endParaRPr lang="pt-PT" altLang="pt-PT" sz="2000" dirty="0">
              <a:latin typeface="Calibri" panose="020F0502020204030204" pitchFamily="34" charset="0"/>
            </a:endParaRPr>
          </a:p>
        </p:txBody>
      </p:sp>
      <p:sp>
        <p:nvSpPr>
          <p:cNvPr id="14" name="Marcador de Posição da Data 4">
            <a:extLst>
              <a:ext uri="{FF2B5EF4-FFF2-40B4-BE49-F238E27FC236}">
                <a16:creationId xmlns:a16="http://schemas.microsoft.com/office/drawing/2014/main" id="{91FADA4B-BCF5-B247-8C98-2E7A684F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99112AD-D99A-DA41-8EDD-84FEF2C9CF6F}" type="datetime3">
              <a:rPr lang="pt-PT" smtClean="0"/>
              <a:t>09.04.2024</a:t>
            </a:fld>
            <a:endParaRPr lang="pt-PT"/>
          </a:p>
        </p:txBody>
      </p:sp>
      <p:sp>
        <p:nvSpPr>
          <p:cNvPr id="15" name="Marcador de Posição do Rodapé 5">
            <a:extLst>
              <a:ext uri="{FF2B5EF4-FFF2-40B4-BE49-F238E27FC236}">
                <a16:creationId xmlns:a16="http://schemas.microsoft.com/office/drawing/2014/main" id="{B78D8111-F588-E63E-2C00-FF28DC7F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16" name="Marcador de Posição do Número do Diapositivo 6">
            <a:extLst>
              <a:ext uri="{FF2B5EF4-FFF2-40B4-BE49-F238E27FC236}">
                <a16:creationId xmlns:a16="http://schemas.microsoft.com/office/drawing/2014/main" id="{F2B553B1-07DD-1807-5218-040B9C97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4E7DE29-CC38-B04B-8E91-C67AB2D4BDB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51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7984E51-37A5-0157-A961-FF8F1860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36" y="1409982"/>
            <a:ext cx="10467482" cy="4351338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63F262-69A3-A3DB-5441-87AF0B675BEA}"/>
              </a:ext>
            </a:extLst>
          </p:cNvPr>
          <p:cNvSpPr txBox="1"/>
          <p:nvPr/>
        </p:nvSpPr>
        <p:spPr>
          <a:xfrm>
            <a:off x="872464" y="337163"/>
            <a:ext cx="1047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D7222"/>
                </a:solidFill>
              </a:rPr>
              <a:t>Slide Title – Presentation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4ED7F3E-CE37-7CFB-EABC-44982C69E663}"/>
              </a:ext>
            </a:extLst>
          </p:cNvPr>
          <p:cNvCxnSpPr>
            <a:cxnSpLocks/>
          </p:cNvCxnSpPr>
          <p:nvPr/>
        </p:nvCxnSpPr>
        <p:spPr>
          <a:xfrm>
            <a:off x="844754" y="921938"/>
            <a:ext cx="10502118" cy="0"/>
          </a:xfrm>
          <a:prstGeom prst="line">
            <a:avLst/>
          </a:prstGeom>
          <a:ln w="22225">
            <a:solidFill>
              <a:srgbClr val="6D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a Data 4">
            <a:extLst>
              <a:ext uri="{FF2B5EF4-FFF2-40B4-BE49-F238E27FC236}">
                <a16:creationId xmlns:a16="http://schemas.microsoft.com/office/drawing/2014/main" id="{A92950DD-A977-1A02-EA32-2FE9112E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99112AD-D99A-DA41-8EDD-84FEF2C9CF6F}" type="datetime3">
              <a:rPr lang="pt-PT" smtClean="0"/>
              <a:t>09.04.2024</a:t>
            </a:fld>
            <a:endParaRPr lang="pt-PT"/>
          </a:p>
        </p:txBody>
      </p:sp>
      <p:sp>
        <p:nvSpPr>
          <p:cNvPr id="13" name="Marcador de Posição do Rodapé 5">
            <a:extLst>
              <a:ext uri="{FF2B5EF4-FFF2-40B4-BE49-F238E27FC236}">
                <a16:creationId xmlns:a16="http://schemas.microsoft.com/office/drawing/2014/main" id="{1DE97930-14E2-2F0A-F82C-93D15A46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14" name="Marcador de Posição do Número do Diapositivo 6">
            <a:extLst>
              <a:ext uri="{FF2B5EF4-FFF2-40B4-BE49-F238E27FC236}">
                <a16:creationId xmlns:a16="http://schemas.microsoft.com/office/drawing/2014/main" id="{21CAB9B5-56CA-3568-0427-0F030510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4E7DE29-CC38-B04B-8E91-C67AB2D4BDB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378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A90EB6F-ACAB-44B8-5AEF-E8FCCA439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9258"/>
            <a:ext cx="5181600" cy="4351338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F094680-3250-7F93-7AAA-4C0DD29D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9258"/>
            <a:ext cx="5181600" cy="4351338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F93AF0E-0FD5-336C-8FF1-77DD4E8E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12AD-D99A-DA41-8EDD-84FEF2C9CF6F}" type="datetime3">
              <a:rPr lang="pt-PT" smtClean="0"/>
              <a:t>09.04.2024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787FFE2-70B3-105D-4AEF-5F84D2A9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4th COEE, Beja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59404C9-BA1F-0AF6-FDA4-6842D678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DE29-CC38-B04B-8E91-C67AB2D4BDB2}" type="slidenum">
              <a:rPr lang="pt-PT" smtClean="0"/>
              <a:t>4</a:t>
            </a:fld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D6D0FB-2D39-7525-642E-71837B6B6DD6}"/>
              </a:ext>
            </a:extLst>
          </p:cNvPr>
          <p:cNvSpPr txBox="1"/>
          <p:nvPr/>
        </p:nvSpPr>
        <p:spPr>
          <a:xfrm>
            <a:off x="872464" y="337163"/>
            <a:ext cx="1047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D7222"/>
                </a:solidFill>
              </a:rPr>
              <a:t>Slide Title – Presentation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660E1B77-41A2-905B-4903-6075CC9770F5}"/>
              </a:ext>
            </a:extLst>
          </p:cNvPr>
          <p:cNvCxnSpPr>
            <a:cxnSpLocks/>
          </p:cNvCxnSpPr>
          <p:nvPr/>
        </p:nvCxnSpPr>
        <p:spPr>
          <a:xfrm>
            <a:off x="844754" y="921938"/>
            <a:ext cx="10502118" cy="0"/>
          </a:xfrm>
          <a:prstGeom prst="line">
            <a:avLst/>
          </a:prstGeom>
          <a:ln w="22225">
            <a:solidFill>
              <a:srgbClr val="6D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6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49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pessoa, esfera, dedo, segurar&#10;&#10;Descrição gerada automaticamente">
            <a:extLst>
              <a:ext uri="{FF2B5EF4-FFF2-40B4-BE49-F238E27FC236}">
                <a16:creationId xmlns:a16="http://schemas.microsoft.com/office/drawing/2014/main" id="{C37CC211-308E-9F8C-2E79-32C544423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t="4883" r="23010" b="4206"/>
          <a:stretch/>
        </p:blipFill>
        <p:spPr>
          <a:xfrm>
            <a:off x="3515844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32547E-CEA6-97C7-06B8-425AF00F77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44" y="3181340"/>
            <a:ext cx="12192000" cy="36766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C3A859-FD08-E188-A900-C7582ED93321}"/>
              </a:ext>
            </a:extLst>
          </p:cNvPr>
          <p:cNvSpPr txBox="1"/>
          <p:nvPr/>
        </p:nvSpPr>
        <p:spPr>
          <a:xfrm>
            <a:off x="872464" y="337163"/>
            <a:ext cx="1047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D7222"/>
                </a:solidFill>
              </a:rPr>
              <a:t>Acknowledgments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F1C670E5-097F-A62F-4F28-287D8BA0356E}"/>
              </a:ext>
            </a:extLst>
          </p:cNvPr>
          <p:cNvCxnSpPr>
            <a:cxnSpLocks/>
          </p:cNvCxnSpPr>
          <p:nvPr/>
        </p:nvCxnSpPr>
        <p:spPr>
          <a:xfrm>
            <a:off x="844754" y="921938"/>
            <a:ext cx="10502118" cy="0"/>
          </a:xfrm>
          <a:prstGeom prst="line">
            <a:avLst/>
          </a:prstGeom>
          <a:ln w="22225">
            <a:solidFill>
              <a:srgbClr val="6D72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637906A-616A-9669-AD8B-E2438F62B988}"/>
              </a:ext>
            </a:extLst>
          </p:cNvPr>
          <p:cNvGrpSpPr/>
          <p:nvPr/>
        </p:nvGrpSpPr>
        <p:grpSpPr>
          <a:xfrm>
            <a:off x="279152" y="5284239"/>
            <a:ext cx="11663465" cy="1490854"/>
            <a:chOff x="279152" y="5284239"/>
            <a:chExt cx="11663465" cy="1490854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E62BA0A2-154F-DEFE-3D02-F17A8A16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152" y="5622793"/>
              <a:ext cx="11663465" cy="1152300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82AD3A8B-06F7-2832-3E0E-5D0630C7B68A}"/>
                </a:ext>
              </a:extLst>
            </p:cNvPr>
            <p:cNvSpPr txBox="1"/>
            <p:nvPr/>
          </p:nvSpPr>
          <p:spPr>
            <a:xfrm>
              <a:off x="279152" y="5284239"/>
              <a:ext cx="2525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6D7222"/>
                  </a:solidFill>
                </a:rPr>
                <a:t>ORGANIZERS: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92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258</Words>
  <Application>Microsoft Macintosh PowerPoint</Application>
  <PresentationFormat>Ecrã Panorâmico</PresentationFormat>
  <Paragraphs>31</Paragraphs>
  <Slides>5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ines neves</dc:creator>
  <cp:lastModifiedBy>Jorge Manuel Rodrigues Tavares</cp:lastModifiedBy>
  <cp:revision>11</cp:revision>
  <dcterms:created xsi:type="dcterms:W3CDTF">2024-03-12T14:48:08Z</dcterms:created>
  <dcterms:modified xsi:type="dcterms:W3CDTF">2024-04-09T09:57:06Z</dcterms:modified>
</cp:coreProperties>
</file>